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9" r:id="rId4"/>
    <p:sldMasterId id="2147483658" r:id="rId5"/>
    <p:sldMasterId id="2147483648" r:id="rId6"/>
  </p:sldMasterIdLst>
  <p:notesMasterIdLst>
    <p:notesMasterId r:id="rId20"/>
  </p:notesMasterIdLst>
  <p:sldIdLst>
    <p:sldId id="2147197185" r:id="rId7"/>
    <p:sldId id="2147197186" r:id="rId8"/>
    <p:sldId id="2147197167" r:id="rId9"/>
    <p:sldId id="2147197169" r:id="rId10"/>
    <p:sldId id="2147197171" r:id="rId11"/>
    <p:sldId id="2147197182" r:id="rId12"/>
    <p:sldId id="2147197183" r:id="rId13"/>
    <p:sldId id="2147197168" r:id="rId14"/>
    <p:sldId id="2147197177" r:id="rId15"/>
    <p:sldId id="2147197178" r:id="rId16"/>
    <p:sldId id="2147197184" r:id="rId17"/>
    <p:sldId id="2147197173" r:id="rId18"/>
    <p:sldId id="2147197174" r:id="rId1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istian Hammer" initials="KH" lastIdx="1" clrIdx="0">
    <p:extLst>
      <p:ext uri="{19B8F6BF-5375-455C-9EA6-DF929625EA0E}">
        <p15:presenceInfo xmlns:p15="http://schemas.microsoft.com/office/powerpoint/2012/main" userId="S::kristian.hammer@wang.no::2d29653e-8d29-43ac-888c-9109f9336725" providerId="AD"/>
      </p:ext>
    </p:extLst>
  </p:cmAuthor>
  <p:cmAuthor id="2" name="Gina Kveen" initials="GK" lastIdx="1" clrIdx="1">
    <p:extLst>
      <p:ext uri="{19B8F6BF-5375-455C-9EA6-DF929625EA0E}">
        <p15:presenceInfo xmlns:p15="http://schemas.microsoft.com/office/powerpoint/2012/main" userId="S::gina.kveen@wang.no::cc02f5b9-0f34-4d6f-8d2b-0811b6ace9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B8EFA6-4731-4110-8BF0-9C0768DC0909}" v="81" dt="2022-05-06T03:42:57.6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96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12DE8B-C16B-4CB8-A3F5-749AB7F1E67F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D3CBAA1-35EA-46AD-A462-59B38D0BA305}">
      <dgm:prSet/>
      <dgm:spPr/>
      <dgm:t>
        <a:bodyPr/>
        <a:lstStyle/>
        <a:p>
          <a:r>
            <a:rPr lang="nb-NO" b="0" dirty="0" err="1"/>
            <a:t>Technique</a:t>
          </a:r>
          <a:r>
            <a:rPr lang="nb-NO" b="0" dirty="0"/>
            <a:t> </a:t>
          </a:r>
          <a:r>
            <a:rPr lang="nb-NO" b="0" dirty="0" err="1"/>
            <a:t>development</a:t>
          </a:r>
          <a:endParaRPr lang="nb-NO" b="0" dirty="0"/>
        </a:p>
      </dgm:t>
    </dgm:pt>
    <dgm:pt modelId="{F1FCE62C-BB28-4A8D-A820-9E7DB1411D5D}" type="parTrans" cxnId="{DE68A169-4389-4B1F-A0B8-043E157F5B1A}">
      <dgm:prSet/>
      <dgm:spPr/>
      <dgm:t>
        <a:bodyPr/>
        <a:lstStyle/>
        <a:p>
          <a:endParaRPr lang="en-US"/>
        </a:p>
      </dgm:t>
    </dgm:pt>
    <dgm:pt modelId="{B4016DFA-8076-49C7-ABC5-CD5043363FCE}" type="sibTrans" cxnId="{DE68A169-4389-4B1F-A0B8-043E157F5B1A}">
      <dgm:prSet/>
      <dgm:spPr/>
      <dgm:t>
        <a:bodyPr/>
        <a:lstStyle/>
        <a:p>
          <a:endParaRPr lang="en-US"/>
        </a:p>
      </dgm:t>
    </dgm:pt>
    <dgm:pt modelId="{B2A56217-10B9-4A2B-8A14-E88D2E141776}">
      <dgm:prSet/>
      <dgm:spPr/>
      <dgm:t>
        <a:bodyPr/>
        <a:lstStyle/>
        <a:p>
          <a:r>
            <a:rPr lang="nb-NO" dirty="0"/>
            <a:t>Basics in </a:t>
          </a:r>
          <a:r>
            <a:rPr lang="nb-NO" dirty="0" err="1"/>
            <a:t>the</a:t>
          </a:r>
          <a:r>
            <a:rPr lang="nb-NO" dirty="0"/>
            <a:t> </a:t>
          </a:r>
          <a:r>
            <a:rPr lang="nb-NO" dirty="0" err="1"/>
            <a:t>technique</a:t>
          </a:r>
          <a:endParaRPr lang="en-US" dirty="0"/>
        </a:p>
      </dgm:t>
    </dgm:pt>
    <dgm:pt modelId="{E910B697-6811-4524-A8BB-DB16BE42D9DF}" type="parTrans" cxnId="{6F17755D-2BA0-4899-9BBE-9766BDB60EDB}">
      <dgm:prSet/>
      <dgm:spPr/>
      <dgm:t>
        <a:bodyPr/>
        <a:lstStyle/>
        <a:p>
          <a:endParaRPr lang="en-US"/>
        </a:p>
      </dgm:t>
    </dgm:pt>
    <dgm:pt modelId="{B57EB208-8857-416E-9920-64E264023796}" type="sibTrans" cxnId="{6F17755D-2BA0-4899-9BBE-9766BDB60EDB}">
      <dgm:prSet/>
      <dgm:spPr/>
      <dgm:t>
        <a:bodyPr/>
        <a:lstStyle/>
        <a:p>
          <a:endParaRPr lang="en-US"/>
        </a:p>
      </dgm:t>
    </dgm:pt>
    <dgm:pt modelId="{DDFD89CF-2964-4F47-9FA2-64B1C4EC660E}">
      <dgm:prSet/>
      <dgm:spPr/>
      <dgm:t>
        <a:bodyPr/>
        <a:lstStyle/>
        <a:p>
          <a:r>
            <a:rPr lang="nb-NO" dirty="0"/>
            <a:t>Double </a:t>
          </a:r>
          <a:r>
            <a:rPr lang="nb-NO" dirty="0" err="1"/>
            <a:t>dance</a:t>
          </a:r>
          <a:r>
            <a:rPr lang="nb-NO" dirty="0"/>
            <a:t> </a:t>
          </a:r>
          <a:r>
            <a:rPr lang="nb-NO" dirty="0" err="1"/>
            <a:t>technique</a:t>
          </a:r>
          <a:endParaRPr lang="en-US" dirty="0"/>
        </a:p>
      </dgm:t>
    </dgm:pt>
    <dgm:pt modelId="{6BBE66B5-D65D-41AD-A67D-0622A783742D}" type="parTrans" cxnId="{D60E4E74-10EE-46BB-A24E-8F98A12008A7}">
      <dgm:prSet/>
      <dgm:spPr/>
      <dgm:t>
        <a:bodyPr/>
        <a:lstStyle/>
        <a:p>
          <a:endParaRPr lang="en-US"/>
        </a:p>
      </dgm:t>
    </dgm:pt>
    <dgm:pt modelId="{CF7307D1-4E06-4BD8-9AA6-0AD5DB3E0F9B}" type="sibTrans" cxnId="{D60E4E74-10EE-46BB-A24E-8F98A12008A7}">
      <dgm:prSet/>
      <dgm:spPr/>
      <dgm:t>
        <a:bodyPr/>
        <a:lstStyle/>
        <a:p>
          <a:endParaRPr lang="en-US"/>
        </a:p>
      </dgm:t>
    </dgm:pt>
    <dgm:pt modelId="{CB52A213-99EB-4A9D-A746-F2D9CFC98959}">
      <dgm:prSet/>
      <dgm:spPr/>
      <dgm:t>
        <a:bodyPr/>
        <a:lstStyle/>
        <a:p>
          <a:r>
            <a:rPr lang="nb-NO" dirty="0" err="1"/>
            <a:t>frequency</a:t>
          </a:r>
          <a:r>
            <a:rPr lang="nb-NO" dirty="0"/>
            <a:t> vs. </a:t>
          </a:r>
          <a:r>
            <a:rPr lang="nb-NO" dirty="0" err="1"/>
            <a:t>power</a:t>
          </a:r>
          <a:endParaRPr lang="nb-NO" dirty="0"/>
        </a:p>
      </dgm:t>
    </dgm:pt>
    <dgm:pt modelId="{BC4DC8CE-7BB7-4209-8BE6-476FC932A1BF}" type="parTrans" cxnId="{C6EC50A6-CD05-4DC5-8148-2E0FEA2CCF6A}">
      <dgm:prSet/>
      <dgm:spPr/>
      <dgm:t>
        <a:bodyPr/>
        <a:lstStyle/>
        <a:p>
          <a:endParaRPr lang="en-US"/>
        </a:p>
      </dgm:t>
    </dgm:pt>
    <dgm:pt modelId="{1A9BD7E2-F3CE-49AF-9BC7-A9D42A854793}" type="sibTrans" cxnId="{C6EC50A6-CD05-4DC5-8148-2E0FEA2CCF6A}">
      <dgm:prSet/>
      <dgm:spPr/>
      <dgm:t>
        <a:bodyPr/>
        <a:lstStyle/>
        <a:p>
          <a:endParaRPr lang="en-US"/>
        </a:p>
      </dgm:t>
    </dgm:pt>
    <dgm:pt modelId="{3964B185-E52A-4661-8B3E-12F6C87E0623}" type="pres">
      <dgm:prSet presAssocID="{BC12DE8B-C16B-4CB8-A3F5-749AB7F1E67F}" presName="linear" presStyleCnt="0">
        <dgm:presLayoutVars>
          <dgm:animLvl val="lvl"/>
          <dgm:resizeHandles val="exact"/>
        </dgm:presLayoutVars>
      </dgm:prSet>
      <dgm:spPr/>
    </dgm:pt>
    <dgm:pt modelId="{5840ED1C-6251-43EE-BB53-A63B842C570A}" type="pres">
      <dgm:prSet presAssocID="{DD3CBAA1-35EA-46AD-A462-59B38D0BA305}" presName="parentText" presStyleLbl="node1" presStyleIdx="0" presStyleCnt="4" custLinFactY="94119" custLinFactNeighborX="1282" custLinFactNeighborY="100000">
        <dgm:presLayoutVars>
          <dgm:chMax val="0"/>
          <dgm:bulletEnabled val="1"/>
        </dgm:presLayoutVars>
      </dgm:prSet>
      <dgm:spPr/>
    </dgm:pt>
    <dgm:pt modelId="{179A71E3-F974-496E-9E29-074D271C0547}" type="pres">
      <dgm:prSet presAssocID="{B4016DFA-8076-49C7-ABC5-CD5043363FCE}" presName="spacer" presStyleCnt="0"/>
      <dgm:spPr/>
    </dgm:pt>
    <dgm:pt modelId="{8BEA98A6-503B-4FD3-8263-BAE2B997F48A}" type="pres">
      <dgm:prSet presAssocID="{B2A56217-10B9-4A2B-8A14-E88D2E141776}" presName="parentText" presStyleLbl="node1" presStyleIdx="1" presStyleCnt="4" custLinFactY="-99201" custLinFactNeighborX="3" custLinFactNeighborY="-100000">
        <dgm:presLayoutVars>
          <dgm:chMax val="0"/>
          <dgm:bulletEnabled val="1"/>
        </dgm:presLayoutVars>
      </dgm:prSet>
      <dgm:spPr/>
    </dgm:pt>
    <dgm:pt modelId="{C22FDF50-A968-4572-ACB3-5FE7781F5419}" type="pres">
      <dgm:prSet presAssocID="{B57EB208-8857-416E-9920-64E264023796}" presName="spacer" presStyleCnt="0"/>
      <dgm:spPr/>
    </dgm:pt>
    <dgm:pt modelId="{82D5E8C8-BA25-4461-9A54-D9C5D8E5597D}" type="pres">
      <dgm:prSet presAssocID="{DDFD89CF-2964-4F47-9FA2-64B1C4EC660E}" presName="parentText" presStyleLbl="node1" presStyleIdx="2" presStyleCnt="4" custLinFactY="-1371" custLinFactNeighborX="-685" custLinFactNeighborY="-100000">
        <dgm:presLayoutVars>
          <dgm:chMax val="0"/>
          <dgm:bulletEnabled val="1"/>
        </dgm:presLayoutVars>
      </dgm:prSet>
      <dgm:spPr/>
    </dgm:pt>
    <dgm:pt modelId="{73348B40-2D41-4FD8-9FDA-8D45A348E248}" type="pres">
      <dgm:prSet presAssocID="{CF7307D1-4E06-4BD8-9AA6-0AD5DB3E0F9B}" presName="spacer" presStyleCnt="0"/>
      <dgm:spPr/>
    </dgm:pt>
    <dgm:pt modelId="{F65ABC11-D2D2-469B-AF1F-B3378FBA5544}" type="pres">
      <dgm:prSet presAssocID="{CB52A213-99EB-4A9D-A746-F2D9CFC98959}" presName="parentText" presStyleLbl="node1" presStyleIdx="3" presStyleCnt="4" custLinFactY="-5283" custLinFactNeighborX="1282" custLinFactNeighborY="-100000">
        <dgm:presLayoutVars>
          <dgm:chMax val="0"/>
          <dgm:bulletEnabled val="1"/>
        </dgm:presLayoutVars>
      </dgm:prSet>
      <dgm:spPr/>
    </dgm:pt>
  </dgm:ptLst>
  <dgm:cxnLst>
    <dgm:cxn modelId="{97B2B10B-E298-4FAD-8A09-F6262BBD1226}" type="presOf" srcId="{CB52A213-99EB-4A9D-A746-F2D9CFC98959}" destId="{F65ABC11-D2D2-469B-AF1F-B3378FBA5544}" srcOrd="0" destOrd="0" presId="urn:microsoft.com/office/officeart/2005/8/layout/vList2"/>
    <dgm:cxn modelId="{32168A33-7FFE-4318-AE70-3E7AACB39894}" type="presOf" srcId="{BC12DE8B-C16B-4CB8-A3F5-749AB7F1E67F}" destId="{3964B185-E52A-4661-8B3E-12F6C87E0623}" srcOrd="0" destOrd="0" presId="urn:microsoft.com/office/officeart/2005/8/layout/vList2"/>
    <dgm:cxn modelId="{1246B73E-F203-4289-9DBD-F91366DD8762}" type="presOf" srcId="{B2A56217-10B9-4A2B-8A14-E88D2E141776}" destId="{8BEA98A6-503B-4FD3-8263-BAE2B997F48A}" srcOrd="0" destOrd="0" presId="urn:microsoft.com/office/officeart/2005/8/layout/vList2"/>
    <dgm:cxn modelId="{6F17755D-2BA0-4899-9BBE-9766BDB60EDB}" srcId="{BC12DE8B-C16B-4CB8-A3F5-749AB7F1E67F}" destId="{B2A56217-10B9-4A2B-8A14-E88D2E141776}" srcOrd="1" destOrd="0" parTransId="{E910B697-6811-4524-A8BB-DB16BE42D9DF}" sibTransId="{B57EB208-8857-416E-9920-64E264023796}"/>
    <dgm:cxn modelId="{DE68A169-4389-4B1F-A0B8-043E157F5B1A}" srcId="{BC12DE8B-C16B-4CB8-A3F5-749AB7F1E67F}" destId="{DD3CBAA1-35EA-46AD-A462-59B38D0BA305}" srcOrd="0" destOrd="0" parTransId="{F1FCE62C-BB28-4A8D-A820-9E7DB1411D5D}" sibTransId="{B4016DFA-8076-49C7-ABC5-CD5043363FCE}"/>
    <dgm:cxn modelId="{D60E4E74-10EE-46BB-A24E-8F98A12008A7}" srcId="{BC12DE8B-C16B-4CB8-A3F5-749AB7F1E67F}" destId="{DDFD89CF-2964-4F47-9FA2-64B1C4EC660E}" srcOrd="2" destOrd="0" parTransId="{6BBE66B5-D65D-41AD-A67D-0622A783742D}" sibTransId="{CF7307D1-4E06-4BD8-9AA6-0AD5DB3E0F9B}"/>
    <dgm:cxn modelId="{B4945F79-D5E2-44D9-80EE-85AC160586F1}" type="presOf" srcId="{DDFD89CF-2964-4F47-9FA2-64B1C4EC660E}" destId="{82D5E8C8-BA25-4461-9A54-D9C5D8E5597D}" srcOrd="0" destOrd="0" presId="urn:microsoft.com/office/officeart/2005/8/layout/vList2"/>
    <dgm:cxn modelId="{C6EC50A6-CD05-4DC5-8148-2E0FEA2CCF6A}" srcId="{BC12DE8B-C16B-4CB8-A3F5-749AB7F1E67F}" destId="{CB52A213-99EB-4A9D-A746-F2D9CFC98959}" srcOrd="3" destOrd="0" parTransId="{BC4DC8CE-7BB7-4209-8BE6-476FC932A1BF}" sibTransId="{1A9BD7E2-F3CE-49AF-9BC7-A9D42A854793}"/>
    <dgm:cxn modelId="{407C57FC-B6A4-4943-A781-4E80F95533F3}" type="presOf" srcId="{DD3CBAA1-35EA-46AD-A462-59B38D0BA305}" destId="{5840ED1C-6251-43EE-BB53-A63B842C570A}" srcOrd="0" destOrd="0" presId="urn:microsoft.com/office/officeart/2005/8/layout/vList2"/>
    <dgm:cxn modelId="{85607418-717F-4C7E-9A8F-720A52B676F9}" type="presParOf" srcId="{3964B185-E52A-4661-8B3E-12F6C87E0623}" destId="{5840ED1C-6251-43EE-BB53-A63B842C570A}" srcOrd="0" destOrd="0" presId="urn:microsoft.com/office/officeart/2005/8/layout/vList2"/>
    <dgm:cxn modelId="{7CA77351-14DB-4312-8C42-0AAD4AE51FA1}" type="presParOf" srcId="{3964B185-E52A-4661-8B3E-12F6C87E0623}" destId="{179A71E3-F974-496E-9E29-074D271C0547}" srcOrd="1" destOrd="0" presId="urn:microsoft.com/office/officeart/2005/8/layout/vList2"/>
    <dgm:cxn modelId="{46D35356-5E4C-45FB-866E-F5986D198386}" type="presParOf" srcId="{3964B185-E52A-4661-8B3E-12F6C87E0623}" destId="{8BEA98A6-503B-4FD3-8263-BAE2B997F48A}" srcOrd="2" destOrd="0" presId="urn:microsoft.com/office/officeart/2005/8/layout/vList2"/>
    <dgm:cxn modelId="{50151785-B303-47B0-9625-91FE99F82190}" type="presParOf" srcId="{3964B185-E52A-4661-8B3E-12F6C87E0623}" destId="{C22FDF50-A968-4572-ACB3-5FE7781F5419}" srcOrd="3" destOrd="0" presId="urn:microsoft.com/office/officeart/2005/8/layout/vList2"/>
    <dgm:cxn modelId="{18E1EDE0-60F5-472D-BE14-DEA171FEFF2F}" type="presParOf" srcId="{3964B185-E52A-4661-8B3E-12F6C87E0623}" destId="{82D5E8C8-BA25-4461-9A54-D9C5D8E5597D}" srcOrd="4" destOrd="0" presId="urn:microsoft.com/office/officeart/2005/8/layout/vList2"/>
    <dgm:cxn modelId="{CCE18065-86B7-49AF-8E6A-570BF666A0BD}" type="presParOf" srcId="{3964B185-E52A-4661-8B3E-12F6C87E0623}" destId="{73348B40-2D41-4FD8-9FDA-8D45A348E248}" srcOrd="5" destOrd="0" presId="urn:microsoft.com/office/officeart/2005/8/layout/vList2"/>
    <dgm:cxn modelId="{E041EC0D-B0DE-448D-86C6-A24179288ADC}" type="presParOf" srcId="{3964B185-E52A-4661-8B3E-12F6C87E0623}" destId="{F65ABC11-D2D2-469B-AF1F-B3378FBA554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89771D-D6DE-42EE-B2FA-2EC0FEC07BF0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51AC60A-DB3E-4C14-BD51-3658E0E69F19}">
      <dgm:prSet/>
      <dgm:spPr/>
      <dgm:t>
        <a:bodyPr/>
        <a:lstStyle/>
        <a:p>
          <a:r>
            <a:rPr lang="en-US" dirty="0"/>
            <a:t>Legs</a:t>
          </a:r>
        </a:p>
      </dgm:t>
    </dgm:pt>
    <dgm:pt modelId="{180430E0-785D-4540-A11F-1A34960E7319}" type="parTrans" cxnId="{E359C5F6-08DC-4E9F-AEAE-B09ECD0B1318}">
      <dgm:prSet/>
      <dgm:spPr/>
      <dgm:t>
        <a:bodyPr/>
        <a:lstStyle/>
        <a:p>
          <a:endParaRPr lang="en-US"/>
        </a:p>
      </dgm:t>
    </dgm:pt>
    <dgm:pt modelId="{EB3F60B4-BE3F-4C2F-94A1-87075FDBFE72}" type="sibTrans" cxnId="{E359C5F6-08DC-4E9F-AEAE-B09ECD0B1318}">
      <dgm:prSet/>
      <dgm:spPr/>
      <dgm:t>
        <a:bodyPr/>
        <a:lstStyle/>
        <a:p>
          <a:endParaRPr lang="en-US"/>
        </a:p>
      </dgm:t>
    </dgm:pt>
    <dgm:pt modelId="{B9BBD501-68BB-424F-9833-3357946BB553}">
      <dgm:prSet/>
      <dgm:spPr/>
      <dgm:t>
        <a:bodyPr/>
        <a:lstStyle/>
        <a:p>
          <a:r>
            <a:rPr lang="en-US" dirty="0"/>
            <a:t>Upper body</a:t>
          </a:r>
        </a:p>
      </dgm:t>
    </dgm:pt>
    <dgm:pt modelId="{16198527-A105-4D1E-911C-26F238721E7F}" type="parTrans" cxnId="{6CE62932-E052-4BC9-8DCB-C09CCD192D8F}">
      <dgm:prSet/>
      <dgm:spPr/>
      <dgm:t>
        <a:bodyPr/>
        <a:lstStyle/>
        <a:p>
          <a:endParaRPr lang="en-US"/>
        </a:p>
      </dgm:t>
    </dgm:pt>
    <dgm:pt modelId="{7B8F4148-56DA-45E3-9955-18D1424C55A1}" type="sibTrans" cxnId="{6CE62932-E052-4BC9-8DCB-C09CCD192D8F}">
      <dgm:prSet/>
      <dgm:spPr/>
      <dgm:t>
        <a:bodyPr/>
        <a:lstStyle/>
        <a:p>
          <a:endParaRPr lang="en-US"/>
        </a:p>
      </dgm:t>
    </dgm:pt>
    <dgm:pt modelId="{AF958B13-36BE-4BDE-8E42-3EA63A1E36D5}" type="pres">
      <dgm:prSet presAssocID="{9F89771D-D6DE-42EE-B2FA-2EC0FEC07BF0}" presName="diagram" presStyleCnt="0">
        <dgm:presLayoutVars>
          <dgm:dir/>
          <dgm:resizeHandles val="exact"/>
        </dgm:presLayoutVars>
      </dgm:prSet>
      <dgm:spPr/>
    </dgm:pt>
    <dgm:pt modelId="{61D0C223-EE42-46EF-BD2D-4218CC00D344}" type="pres">
      <dgm:prSet presAssocID="{F51AC60A-DB3E-4C14-BD51-3658E0E69F19}" presName="node" presStyleLbl="node1" presStyleIdx="0" presStyleCnt="2">
        <dgm:presLayoutVars>
          <dgm:bulletEnabled val="1"/>
        </dgm:presLayoutVars>
      </dgm:prSet>
      <dgm:spPr/>
    </dgm:pt>
    <dgm:pt modelId="{24FD4A2B-17C8-430D-BDA6-A802E1EDFAFC}" type="pres">
      <dgm:prSet presAssocID="{EB3F60B4-BE3F-4C2F-94A1-87075FDBFE72}" presName="sibTrans" presStyleCnt="0"/>
      <dgm:spPr/>
    </dgm:pt>
    <dgm:pt modelId="{C0DD3FF9-A4B4-4A19-8174-C94FDC8550DE}" type="pres">
      <dgm:prSet presAssocID="{B9BBD501-68BB-424F-9833-3357946BB553}" presName="node" presStyleLbl="node1" presStyleIdx="1" presStyleCnt="2">
        <dgm:presLayoutVars>
          <dgm:bulletEnabled val="1"/>
        </dgm:presLayoutVars>
      </dgm:prSet>
      <dgm:spPr/>
    </dgm:pt>
  </dgm:ptLst>
  <dgm:cxnLst>
    <dgm:cxn modelId="{6CE62932-E052-4BC9-8DCB-C09CCD192D8F}" srcId="{9F89771D-D6DE-42EE-B2FA-2EC0FEC07BF0}" destId="{B9BBD501-68BB-424F-9833-3357946BB553}" srcOrd="1" destOrd="0" parTransId="{16198527-A105-4D1E-911C-26F238721E7F}" sibTransId="{7B8F4148-56DA-45E3-9955-18D1424C55A1}"/>
    <dgm:cxn modelId="{E70B3241-1AF6-4198-B9E0-42B33922F45F}" type="presOf" srcId="{9F89771D-D6DE-42EE-B2FA-2EC0FEC07BF0}" destId="{AF958B13-36BE-4BDE-8E42-3EA63A1E36D5}" srcOrd="0" destOrd="0" presId="urn:microsoft.com/office/officeart/2005/8/layout/default"/>
    <dgm:cxn modelId="{A49B324B-DAD5-4F35-8ED2-2F92682D4110}" type="presOf" srcId="{F51AC60A-DB3E-4C14-BD51-3658E0E69F19}" destId="{61D0C223-EE42-46EF-BD2D-4218CC00D344}" srcOrd="0" destOrd="0" presId="urn:microsoft.com/office/officeart/2005/8/layout/default"/>
    <dgm:cxn modelId="{20F070EB-331E-4D12-A0D2-F7BA9DEEFB00}" type="presOf" srcId="{B9BBD501-68BB-424F-9833-3357946BB553}" destId="{C0DD3FF9-A4B4-4A19-8174-C94FDC8550DE}" srcOrd="0" destOrd="0" presId="urn:microsoft.com/office/officeart/2005/8/layout/default"/>
    <dgm:cxn modelId="{E359C5F6-08DC-4E9F-AEAE-B09ECD0B1318}" srcId="{9F89771D-D6DE-42EE-B2FA-2EC0FEC07BF0}" destId="{F51AC60A-DB3E-4C14-BD51-3658E0E69F19}" srcOrd="0" destOrd="0" parTransId="{180430E0-785D-4540-A11F-1A34960E7319}" sibTransId="{EB3F60B4-BE3F-4C2F-94A1-87075FDBFE72}"/>
    <dgm:cxn modelId="{246684B5-391E-4BAC-A4CF-37ED860E41DD}" type="presParOf" srcId="{AF958B13-36BE-4BDE-8E42-3EA63A1E36D5}" destId="{61D0C223-EE42-46EF-BD2D-4218CC00D344}" srcOrd="0" destOrd="0" presId="urn:microsoft.com/office/officeart/2005/8/layout/default"/>
    <dgm:cxn modelId="{DCC4F65A-532C-4B63-B7F2-7A1A4FCBBCB0}" type="presParOf" srcId="{AF958B13-36BE-4BDE-8E42-3EA63A1E36D5}" destId="{24FD4A2B-17C8-430D-BDA6-A802E1EDFAFC}" srcOrd="1" destOrd="0" presId="urn:microsoft.com/office/officeart/2005/8/layout/default"/>
    <dgm:cxn modelId="{1546F863-1817-4556-B020-F4C15FFBA76A}" type="presParOf" srcId="{AF958B13-36BE-4BDE-8E42-3EA63A1E36D5}" destId="{C0DD3FF9-A4B4-4A19-8174-C94FDC8550DE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3D7BD6-7231-4979-B2DC-F044E90AFAE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180606-7B02-4793-AFF7-1B5FBF40B89D}">
      <dgm:prSet/>
      <dgm:spPr/>
      <dgm:t>
        <a:bodyPr/>
        <a:lstStyle/>
        <a:p>
          <a:r>
            <a:rPr lang="nb-NO" dirty="0"/>
            <a:t>1.Dobbeldans</a:t>
          </a:r>
          <a:endParaRPr lang="en-US" dirty="0"/>
        </a:p>
      </dgm:t>
    </dgm:pt>
    <dgm:pt modelId="{A5474CD0-4EC4-44F3-9395-EADC9A8CC7EF}" type="parTrans" cxnId="{3B4835FB-8F39-4F8F-B87B-3E92BBB53FE3}">
      <dgm:prSet/>
      <dgm:spPr/>
      <dgm:t>
        <a:bodyPr/>
        <a:lstStyle/>
        <a:p>
          <a:endParaRPr lang="en-US"/>
        </a:p>
      </dgm:t>
    </dgm:pt>
    <dgm:pt modelId="{9AACE755-E352-43AB-B3F0-224CE5A759E7}" type="sibTrans" cxnId="{3B4835FB-8F39-4F8F-B87B-3E92BBB53FE3}">
      <dgm:prSet/>
      <dgm:spPr/>
      <dgm:t>
        <a:bodyPr/>
        <a:lstStyle/>
        <a:p>
          <a:endParaRPr lang="en-US"/>
        </a:p>
      </dgm:t>
    </dgm:pt>
    <dgm:pt modelId="{BBA7799A-9184-4292-8AB1-6AC553E86862}">
      <dgm:prSet/>
      <dgm:spPr/>
      <dgm:t>
        <a:bodyPr/>
        <a:lstStyle/>
        <a:p>
          <a:r>
            <a:rPr lang="nb-NO"/>
            <a:t>2.Klæboløping</a:t>
          </a:r>
          <a:endParaRPr lang="en-US" dirty="0"/>
        </a:p>
      </dgm:t>
    </dgm:pt>
    <dgm:pt modelId="{6061CDAD-26B5-45B1-8A20-A787DA1127A3}" type="parTrans" cxnId="{588F80D5-726B-4759-8E7A-1D3B9BFA6A7E}">
      <dgm:prSet/>
      <dgm:spPr/>
      <dgm:t>
        <a:bodyPr/>
        <a:lstStyle/>
        <a:p>
          <a:endParaRPr lang="en-US"/>
        </a:p>
      </dgm:t>
    </dgm:pt>
    <dgm:pt modelId="{D48E803C-1124-41C6-BD39-042909D8A951}" type="sibTrans" cxnId="{588F80D5-726B-4759-8E7A-1D3B9BFA6A7E}">
      <dgm:prSet/>
      <dgm:spPr/>
      <dgm:t>
        <a:bodyPr/>
        <a:lstStyle/>
        <a:p>
          <a:endParaRPr lang="en-US"/>
        </a:p>
      </dgm:t>
    </dgm:pt>
    <dgm:pt modelId="{5E552B60-980C-4290-8BB3-325082790DF7}">
      <dgm:prSet/>
      <dgm:spPr/>
      <dgm:t>
        <a:bodyPr/>
        <a:lstStyle/>
        <a:p>
          <a:r>
            <a:rPr lang="nb-NO" dirty="0"/>
            <a:t>3.Staking</a:t>
          </a:r>
          <a:endParaRPr lang="en-US" dirty="0"/>
        </a:p>
      </dgm:t>
    </dgm:pt>
    <dgm:pt modelId="{3C98F789-369D-4957-BA6A-2131AAA29209}" type="parTrans" cxnId="{D01BB40A-72EA-4EE3-BE1C-C88B0E725264}">
      <dgm:prSet/>
      <dgm:spPr/>
      <dgm:t>
        <a:bodyPr/>
        <a:lstStyle/>
        <a:p>
          <a:endParaRPr lang="en-US"/>
        </a:p>
      </dgm:t>
    </dgm:pt>
    <dgm:pt modelId="{DAA3E72C-F4F2-4E8C-AA46-B07FFA020AC2}" type="sibTrans" cxnId="{D01BB40A-72EA-4EE3-BE1C-C88B0E725264}">
      <dgm:prSet/>
      <dgm:spPr/>
      <dgm:t>
        <a:bodyPr/>
        <a:lstStyle/>
        <a:p>
          <a:endParaRPr lang="en-US"/>
        </a:p>
      </dgm:t>
    </dgm:pt>
    <dgm:pt modelId="{DDD10AC5-3AE8-437C-B056-6AF210BD7283}">
      <dgm:prSet/>
      <dgm:spPr/>
      <dgm:t>
        <a:bodyPr/>
        <a:lstStyle/>
        <a:p>
          <a:r>
            <a:rPr lang="nb-NO" dirty="0"/>
            <a:t>4.Lett terreng</a:t>
          </a:r>
          <a:endParaRPr lang="en-US" dirty="0"/>
        </a:p>
      </dgm:t>
    </dgm:pt>
    <dgm:pt modelId="{72DDDE42-B851-4778-89CB-DB52DEE3AC74}" type="parTrans" cxnId="{1DA5A007-6DAE-4E44-BB73-F8006E6A3956}">
      <dgm:prSet/>
      <dgm:spPr/>
      <dgm:t>
        <a:bodyPr/>
        <a:lstStyle/>
        <a:p>
          <a:endParaRPr lang="en-US"/>
        </a:p>
      </dgm:t>
    </dgm:pt>
    <dgm:pt modelId="{DBE9E8A3-8D98-41AB-BBD8-F307490D239B}" type="sibTrans" cxnId="{1DA5A007-6DAE-4E44-BB73-F8006E6A3956}">
      <dgm:prSet/>
      <dgm:spPr/>
      <dgm:t>
        <a:bodyPr/>
        <a:lstStyle/>
        <a:p>
          <a:endParaRPr lang="en-US"/>
        </a:p>
      </dgm:t>
    </dgm:pt>
    <dgm:pt modelId="{19A391BA-08C2-4D0D-A98B-7266E2E770B3}">
      <dgm:prSet/>
      <dgm:spPr/>
      <dgm:t>
        <a:bodyPr/>
        <a:lstStyle/>
        <a:p>
          <a:endParaRPr lang="en-US" dirty="0"/>
        </a:p>
      </dgm:t>
    </dgm:pt>
    <dgm:pt modelId="{2AABE7C6-8795-4133-9CD6-BD2C91C729B9}" type="parTrans" cxnId="{1928F8E3-3F6E-4CB6-9CB0-AC507FB6D8EE}">
      <dgm:prSet/>
      <dgm:spPr/>
      <dgm:t>
        <a:bodyPr/>
        <a:lstStyle/>
        <a:p>
          <a:endParaRPr lang="en-US"/>
        </a:p>
      </dgm:t>
    </dgm:pt>
    <dgm:pt modelId="{E5280631-D74D-4BC4-8A85-FF83C7A72F5A}" type="sibTrans" cxnId="{1928F8E3-3F6E-4CB6-9CB0-AC507FB6D8EE}">
      <dgm:prSet/>
      <dgm:spPr/>
      <dgm:t>
        <a:bodyPr/>
        <a:lstStyle/>
        <a:p>
          <a:endParaRPr lang="en-US"/>
        </a:p>
      </dgm:t>
    </dgm:pt>
    <dgm:pt modelId="{D9111A6E-A956-41B9-B0DA-1137753B6616}" type="pres">
      <dgm:prSet presAssocID="{E03D7BD6-7231-4979-B2DC-F044E90AFAEB}" presName="vert0" presStyleCnt="0">
        <dgm:presLayoutVars>
          <dgm:dir/>
          <dgm:animOne val="branch"/>
          <dgm:animLvl val="lvl"/>
        </dgm:presLayoutVars>
      </dgm:prSet>
      <dgm:spPr/>
    </dgm:pt>
    <dgm:pt modelId="{5A0B6A78-9388-4EB5-BB0C-6C46EE96D891}" type="pres">
      <dgm:prSet presAssocID="{B0180606-7B02-4793-AFF7-1B5FBF40B89D}" presName="thickLine" presStyleLbl="alignNode1" presStyleIdx="0" presStyleCnt="5"/>
      <dgm:spPr/>
    </dgm:pt>
    <dgm:pt modelId="{4D3FBEF4-F63A-4ADA-BCFC-F51AD6AB16BA}" type="pres">
      <dgm:prSet presAssocID="{B0180606-7B02-4793-AFF7-1B5FBF40B89D}" presName="horz1" presStyleCnt="0"/>
      <dgm:spPr/>
    </dgm:pt>
    <dgm:pt modelId="{819BD2A2-5DFC-4D56-A949-FF37E29CB076}" type="pres">
      <dgm:prSet presAssocID="{B0180606-7B02-4793-AFF7-1B5FBF40B89D}" presName="tx1" presStyleLbl="revTx" presStyleIdx="0" presStyleCnt="5"/>
      <dgm:spPr/>
    </dgm:pt>
    <dgm:pt modelId="{45C50320-ACF1-434F-824F-E3A5F24620F4}" type="pres">
      <dgm:prSet presAssocID="{B0180606-7B02-4793-AFF7-1B5FBF40B89D}" presName="vert1" presStyleCnt="0"/>
      <dgm:spPr/>
    </dgm:pt>
    <dgm:pt modelId="{B9834F72-C7F5-4A48-8EE9-ED3418900770}" type="pres">
      <dgm:prSet presAssocID="{BBA7799A-9184-4292-8AB1-6AC553E86862}" presName="thickLine" presStyleLbl="alignNode1" presStyleIdx="1" presStyleCnt="5"/>
      <dgm:spPr/>
    </dgm:pt>
    <dgm:pt modelId="{527634AE-E603-428B-AA5A-3E7434D2909B}" type="pres">
      <dgm:prSet presAssocID="{BBA7799A-9184-4292-8AB1-6AC553E86862}" presName="horz1" presStyleCnt="0"/>
      <dgm:spPr/>
    </dgm:pt>
    <dgm:pt modelId="{64CDD880-A10B-4A32-8A75-832D604C7946}" type="pres">
      <dgm:prSet presAssocID="{BBA7799A-9184-4292-8AB1-6AC553E86862}" presName="tx1" presStyleLbl="revTx" presStyleIdx="1" presStyleCnt="5"/>
      <dgm:spPr/>
    </dgm:pt>
    <dgm:pt modelId="{310DB32F-CEEA-45FF-B2D6-4EF1FE905CDB}" type="pres">
      <dgm:prSet presAssocID="{BBA7799A-9184-4292-8AB1-6AC553E86862}" presName="vert1" presStyleCnt="0"/>
      <dgm:spPr/>
    </dgm:pt>
    <dgm:pt modelId="{705905AD-263F-41CA-B496-54FC2D2B42E9}" type="pres">
      <dgm:prSet presAssocID="{5E552B60-980C-4290-8BB3-325082790DF7}" presName="thickLine" presStyleLbl="alignNode1" presStyleIdx="2" presStyleCnt="5"/>
      <dgm:spPr/>
    </dgm:pt>
    <dgm:pt modelId="{45A64E08-6598-409D-A54D-AE93C76DA664}" type="pres">
      <dgm:prSet presAssocID="{5E552B60-980C-4290-8BB3-325082790DF7}" presName="horz1" presStyleCnt="0"/>
      <dgm:spPr/>
    </dgm:pt>
    <dgm:pt modelId="{0BC568D6-6047-4997-AD52-2F61AAA88775}" type="pres">
      <dgm:prSet presAssocID="{5E552B60-980C-4290-8BB3-325082790DF7}" presName="tx1" presStyleLbl="revTx" presStyleIdx="2" presStyleCnt="5"/>
      <dgm:spPr/>
    </dgm:pt>
    <dgm:pt modelId="{534E02A2-60C0-426F-8449-410966F3D16D}" type="pres">
      <dgm:prSet presAssocID="{5E552B60-980C-4290-8BB3-325082790DF7}" presName="vert1" presStyleCnt="0"/>
      <dgm:spPr/>
    </dgm:pt>
    <dgm:pt modelId="{4E51D8F8-2744-46B2-9EA6-BEBBCEB4420F}" type="pres">
      <dgm:prSet presAssocID="{DDD10AC5-3AE8-437C-B056-6AF210BD7283}" presName="thickLine" presStyleLbl="alignNode1" presStyleIdx="3" presStyleCnt="5"/>
      <dgm:spPr/>
    </dgm:pt>
    <dgm:pt modelId="{540512A6-7B76-4712-874B-9E38CE0F8E4A}" type="pres">
      <dgm:prSet presAssocID="{DDD10AC5-3AE8-437C-B056-6AF210BD7283}" presName="horz1" presStyleCnt="0"/>
      <dgm:spPr/>
    </dgm:pt>
    <dgm:pt modelId="{A37BC995-B673-41EE-AC36-901B8AFD5D1B}" type="pres">
      <dgm:prSet presAssocID="{DDD10AC5-3AE8-437C-B056-6AF210BD7283}" presName="tx1" presStyleLbl="revTx" presStyleIdx="3" presStyleCnt="5"/>
      <dgm:spPr/>
    </dgm:pt>
    <dgm:pt modelId="{CC794D96-D1CE-4AA9-9EC7-0305E79999AE}" type="pres">
      <dgm:prSet presAssocID="{DDD10AC5-3AE8-437C-B056-6AF210BD7283}" presName="vert1" presStyleCnt="0"/>
      <dgm:spPr/>
    </dgm:pt>
    <dgm:pt modelId="{22D11343-4005-4908-BAB8-48A25B124398}" type="pres">
      <dgm:prSet presAssocID="{19A391BA-08C2-4D0D-A98B-7266E2E770B3}" presName="thickLine" presStyleLbl="alignNode1" presStyleIdx="4" presStyleCnt="5"/>
      <dgm:spPr/>
    </dgm:pt>
    <dgm:pt modelId="{65DD0A3B-25CC-4312-95CF-A8EBE0FB2C9E}" type="pres">
      <dgm:prSet presAssocID="{19A391BA-08C2-4D0D-A98B-7266E2E770B3}" presName="horz1" presStyleCnt="0"/>
      <dgm:spPr/>
    </dgm:pt>
    <dgm:pt modelId="{EA6050AC-8E30-479C-86A8-BC6CA2A7BBC4}" type="pres">
      <dgm:prSet presAssocID="{19A391BA-08C2-4D0D-A98B-7266E2E770B3}" presName="tx1" presStyleLbl="revTx" presStyleIdx="4" presStyleCnt="5"/>
      <dgm:spPr/>
    </dgm:pt>
    <dgm:pt modelId="{1873E657-BDBD-48BC-9CFE-582626348D90}" type="pres">
      <dgm:prSet presAssocID="{19A391BA-08C2-4D0D-A98B-7266E2E770B3}" presName="vert1" presStyleCnt="0"/>
      <dgm:spPr/>
    </dgm:pt>
  </dgm:ptLst>
  <dgm:cxnLst>
    <dgm:cxn modelId="{1DA5A007-6DAE-4E44-BB73-F8006E6A3956}" srcId="{E03D7BD6-7231-4979-B2DC-F044E90AFAEB}" destId="{DDD10AC5-3AE8-437C-B056-6AF210BD7283}" srcOrd="3" destOrd="0" parTransId="{72DDDE42-B851-4778-89CB-DB52DEE3AC74}" sibTransId="{DBE9E8A3-8D98-41AB-BBD8-F307490D239B}"/>
    <dgm:cxn modelId="{D01BB40A-72EA-4EE3-BE1C-C88B0E725264}" srcId="{E03D7BD6-7231-4979-B2DC-F044E90AFAEB}" destId="{5E552B60-980C-4290-8BB3-325082790DF7}" srcOrd="2" destOrd="0" parTransId="{3C98F789-369D-4957-BA6A-2131AAA29209}" sibTransId="{DAA3E72C-F4F2-4E8C-AA46-B07FFA020AC2}"/>
    <dgm:cxn modelId="{309AD945-4D96-4266-BC1A-B2F6743F111F}" type="presOf" srcId="{DDD10AC5-3AE8-437C-B056-6AF210BD7283}" destId="{A37BC995-B673-41EE-AC36-901B8AFD5D1B}" srcOrd="0" destOrd="0" presId="urn:microsoft.com/office/officeart/2008/layout/LinedList"/>
    <dgm:cxn modelId="{D434F345-1F95-45BE-AF96-A16CA6B87634}" type="presOf" srcId="{BBA7799A-9184-4292-8AB1-6AC553E86862}" destId="{64CDD880-A10B-4A32-8A75-832D604C7946}" srcOrd="0" destOrd="0" presId="urn:microsoft.com/office/officeart/2008/layout/LinedList"/>
    <dgm:cxn modelId="{E47C0D8C-7BC1-4921-9A99-7E944C93E467}" type="presOf" srcId="{5E552B60-980C-4290-8BB3-325082790DF7}" destId="{0BC568D6-6047-4997-AD52-2F61AAA88775}" srcOrd="0" destOrd="0" presId="urn:microsoft.com/office/officeart/2008/layout/LinedList"/>
    <dgm:cxn modelId="{1DA51D9E-84E5-44B1-97A0-4F59E530925C}" type="presOf" srcId="{E03D7BD6-7231-4979-B2DC-F044E90AFAEB}" destId="{D9111A6E-A956-41B9-B0DA-1137753B6616}" srcOrd="0" destOrd="0" presId="urn:microsoft.com/office/officeart/2008/layout/LinedList"/>
    <dgm:cxn modelId="{600A58CF-2E8D-49D4-B77D-AA477BFAA284}" type="presOf" srcId="{B0180606-7B02-4793-AFF7-1B5FBF40B89D}" destId="{819BD2A2-5DFC-4D56-A949-FF37E29CB076}" srcOrd="0" destOrd="0" presId="urn:microsoft.com/office/officeart/2008/layout/LinedList"/>
    <dgm:cxn modelId="{588F80D5-726B-4759-8E7A-1D3B9BFA6A7E}" srcId="{E03D7BD6-7231-4979-B2DC-F044E90AFAEB}" destId="{BBA7799A-9184-4292-8AB1-6AC553E86862}" srcOrd="1" destOrd="0" parTransId="{6061CDAD-26B5-45B1-8A20-A787DA1127A3}" sibTransId="{D48E803C-1124-41C6-BD39-042909D8A951}"/>
    <dgm:cxn modelId="{1928F8E3-3F6E-4CB6-9CB0-AC507FB6D8EE}" srcId="{E03D7BD6-7231-4979-B2DC-F044E90AFAEB}" destId="{19A391BA-08C2-4D0D-A98B-7266E2E770B3}" srcOrd="4" destOrd="0" parTransId="{2AABE7C6-8795-4133-9CD6-BD2C91C729B9}" sibTransId="{E5280631-D74D-4BC4-8A85-FF83C7A72F5A}"/>
    <dgm:cxn modelId="{24D59DF7-7B05-4C35-BAF9-F2F4A5BF4173}" type="presOf" srcId="{19A391BA-08C2-4D0D-A98B-7266E2E770B3}" destId="{EA6050AC-8E30-479C-86A8-BC6CA2A7BBC4}" srcOrd="0" destOrd="0" presId="urn:microsoft.com/office/officeart/2008/layout/LinedList"/>
    <dgm:cxn modelId="{3B4835FB-8F39-4F8F-B87B-3E92BBB53FE3}" srcId="{E03D7BD6-7231-4979-B2DC-F044E90AFAEB}" destId="{B0180606-7B02-4793-AFF7-1B5FBF40B89D}" srcOrd="0" destOrd="0" parTransId="{A5474CD0-4EC4-44F3-9395-EADC9A8CC7EF}" sibTransId="{9AACE755-E352-43AB-B3F0-224CE5A759E7}"/>
    <dgm:cxn modelId="{FADE883F-D948-4219-8BFC-426CA06A2FFA}" type="presParOf" srcId="{D9111A6E-A956-41B9-B0DA-1137753B6616}" destId="{5A0B6A78-9388-4EB5-BB0C-6C46EE96D891}" srcOrd="0" destOrd="0" presId="urn:microsoft.com/office/officeart/2008/layout/LinedList"/>
    <dgm:cxn modelId="{6B9D2805-B78D-457E-841E-B52B622D8DC0}" type="presParOf" srcId="{D9111A6E-A956-41B9-B0DA-1137753B6616}" destId="{4D3FBEF4-F63A-4ADA-BCFC-F51AD6AB16BA}" srcOrd="1" destOrd="0" presId="urn:microsoft.com/office/officeart/2008/layout/LinedList"/>
    <dgm:cxn modelId="{F70488EE-18E3-4BB9-B335-EA6A83CEA676}" type="presParOf" srcId="{4D3FBEF4-F63A-4ADA-BCFC-F51AD6AB16BA}" destId="{819BD2A2-5DFC-4D56-A949-FF37E29CB076}" srcOrd="0" destOrd="0" presId="urn:microsoft.com/office/officeart/2008/layout/LinedList"/>
    <dgm:cxn modelId="{27CD0B7D-38D9-4730-A578-E68AF3D5F7DC}" type="presParOf" srcId="{4D3FBEF4-F63A-4ADA-BCFC-F51AD6AB16BA}" destId="{45C50320-ACF1-434F-824F-E3A5F24620F4}" srcOrd="1" destOrd="0" presId="urn:microsoft.com/office/officeart/2008/layout/LinedList"/>
    <dgm:cxn modelId="{AFCC2A35-A55D-4911-B3F8-79A2148355CC}" type="presParOf" srcId="{D9111A6E-A956-41B9-B0DA-1137753B6616}" destId="{B9834F72-C7F5-4A48-8EE9-ED3418900770}" srcOrd="2" destOrd="0" presId="urn:microsoft.com/office/officeart/2008/layout/LinedList"/>
    <dgm:cxn modelId="{B34D560E-7761-469F-9F45-861BDC5FA22D}" type="presParOf" srcId="{D9111A6E-A956-41B9-B0DA-1137753B6616}" destId="{527634AE-E603-428B-AA5A-3E7434D2909B}" srcOrd="3" destOrd="0" presId="urn:microsoft.com/office/officeart/2008/layout/LinedList"/>
    <dgm:cxn modelId="{166011D8-1051-43B0-8FD8-218FF780E771}" type="presParOf" srcId="{527634AE-E603-428B-AA5A-3E7434D2909B}" destId="{64CDD880-A10B-4A32-8A75-832D604C7946}" srcOrd="0" destOrd="0" presId="urn:microsoft.com/office/officeart/2008/layout/LinedList"/>
    <dgm:cxn modelId="{8B6C9D2C-0297-4242-8303-280D3D5D3034}" type="presParOf" srcId="{527634AE-E603-428B-AA5A-3E7434D2909B}" destId="{310DB32F-CEEA-45FF-B2D6-4EF1FE905CDB}" srcOrd="1" destOrd="0" presId="urn:microsoft.com/office/officeart/2008/layout/LinedList"/>
    <dgm:cxn modelId="{8549F5F3-3CD6-45A4-84CE-0BF10D4308B1}" type="presParOf" srcId="{D9111A6E-A956-41B9-B0DA-1137753B6616}" destId="{705905AD-263F-41CA-B496-54FC2D2B42E9}" srcOrd="4" destOrd="0" presId="urn:microsoft.com/office/officeart/2008/layout/LinedList"/>
    <dgm:cxn modelId="{8E1F7F76-62A8-4AD5-B7B4-14085D439F03}" type="presParOf" srcId="{D9111A6E-A956-41B9-B0DA-1137753B6616}" destId="{45A64E08-6598-409D-A54D-AE93C76DA664}" srcOrd="5" destOrd="0" presId="urn:microsoft.com/office/officeart/2008/layout/LinedList"/>
    <dgm:cxn modelId="{87CAD9FE-4C92-4D10-8AD5-00855D9C516C}" type="presParOf" srcId="{45A64E08-6598-409D-A54D-AE93C76DA664}" destId="{0BC568D6-6047-4997-AD52-2F61AAA88775}" srcOrd="0" destOrd="0" presId="urn:microsoft.com/office/officeart/2008/layout/LinedList"/>
    <dgm:cxn modelId="{08F0E849-A245-48DA-808E-261557EC1F3E}" type="presParOf" srcId="{45A64E08-6598-409D-A54D-AE93C76DA664}" destId="{534E02A2-60C0-426F-8449-410966F3D16D}" srcOrd="1" destOrd="0" presId="urn:microsoft.com/office/officeart/2008/layout/LinedList"/>
    <dgm:cxn modelId="{581BC97F-1DDC-428F-AA73-3203EF6B76D4}" type="presParOf" srcId="{D9111A6E-A956-41B9-B0DA-1137753B6616}" destId="{4E51D8F8-2744-46B2-9EA6-BEBBCEB4420F}" srcOrd="6" destOrd="0" presId="urn:microsoft.com/office/officeart/2008/layout/LinedList"/>
    <dgm:cxn modelId="{670A40D8-A8FF-4A8D-BF27-DFD24D9889A4}" type="presParOf" srcId="{D9111A6E-A956-41B9-B0DA-1137753B6616}" destId="{540512A6-7B76-4712-874B-9E38CE0F8E4A}" srcOrd="7" destOrd="0" presId="urn:microsoft.com/office/officeart/2008/layout/LinedList"/>
    <dgm:cxn modelId="{7C0A3DC5-8501-46F8-BF92-588F7F36EED4}" type="presParOf" srcId="{540512A6-7B76-4712-874B-9E38CE0F8E4A}" destId="{A37BC995-B673-41EE-AC36-901B8AFD5D1B}" srcOrd="0" destOrd="0" presId="urn:microsoft.com/office/officeart/2008/layout/LinedList"/>
    <dgm:cxn modelId="{BF7DDE34-3B09-45E2-BA52-01D22D1788B9}" type="presParOf" srcId="{540512A6-7B76-4712-874B-9E38CE0F8E4A}" destId="{CC794D96-D1CE-4AA9-9EC7-0305E79999AE}" srcOrd="1" destOrd="0" presId="urn:microsoft.com/office/officeart/2008/layout/LinedList"/>
    <dgm:cxn modelId="{4AFDE8F6-E5EB-46EB-8509-3F6656815C7B}" type="presParOf" srcId="{D9111A6E-A956-41B9-B0DA-1137753B6616}" destId="{22D11343-4005-4908-BAB8-48A25B124398}" srcOrd="8" destOrd="0" presId="urn:microsoft.com/office/officeart/2008/layout/LinedList"/>
    <dgm:cxn modelId="{A63CCF6F-7F80-4321-96CA-3850E0F24355}" type="presParOf" srcId="{D9111A6E-A956-41B9-B0DA-1137753B6616}" destId="{65DD0A3B-25CC-4312-95CF-A8EBE0FB2C9E}" srcOrd="9" destOrd="0" presId="urn:microsoft.com/office/officeart/2008/layout/LinedList"/>
    <dgm:cxn modelId="{EEB1FF32-F4B9-4C10-8BB0-42E69249B3F5}" type="presParOf" srcId="{65DD0A3B-25CC-4312-95CF-A8EBE0FB2C9E}" destId="{EA6050AC-8E30-479C-86A8-BC6CA2A7BBC4}" srcOrd="0" destOrd="0" presId="urn:microsoft.com/office/officeart/2008/layout/LinedList"/>
    <dgm:cxn modelId="{C854D577-E3BB-4159-A3D1-C6A7D3B6BB20}" type="presParOf" srcId="{65DD0A3B-25CC-4312-95CF-A8EBE0FB2C9E}" destId="{1873E657-BDBD-48BC-9CFE-582626348D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9531C4-B33D-4712-BB17-9017630A22DA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430B23-7F2F-4569-9919-61B92EC98328}">
      <dgm:prSet/>
      <dgm:spPr/>
      <dgm:t>
        <a:bodyPr/>
        <a:lstStyle/>
        <a:p>
          <a:r>
            <a:rPr lang="nb-NO" dirty="0"/>
            <a:t>Uten staver</a:t>
          </a:r>
          <a:endParaRPr lang="en-US" dirty="0"/>
        </a:p>
      </dgm:t>
    </dgm:pt>
    <dgm:pt modelId="{E47D48B7-6700-469E-8E16-97F946F0E784}" type="parTrans" cxnId="{21613D8D-AF98-4A74-9CCB-3D05B8521AE4}">
      <dgm:prSet/>
      <dgm:spPr/>
      <dgm:t>
        <a:bodyPr/>
        <a:lstStyle/>
        <a:p>
          <a:endParaRPr lang="en-US"/>
        </a:p>
      </dgm:t>
    </dgm:pt>
    <dgm:pt modelId="{EF18803B-A572-4510-BF7E-1D12B54E8479}" type="sibTrans" cxnId="{21613D8D-AF98-4A74-9CCB-3D05B8521AE4}">
      <dgm:prSet/>
      <dgm:spPr/>
      <dgm:t>
        <a:bodyPr/>
        <a:lstStyle/>
        <a:p>
          <a:endParaRPr lang="en-US"/>
        </a:p>
      </dgm:t>
    </dgm:pt>
    <dgm:pt modelId="{2857A274-7AFA-4637-B650-7EFAC58DDF5A}">
      <dgm:prSet/>
      <dgm:spPr/>
      <dgm:t>
        <a:bodyPr/>
        <a:lstStyle/>
        <a:p>
          <a:r>
            <a:rPr lang="nb-NO" dirty="0"/>
            <a:t>Sjokke</a:t>
          </a:r>
          <a:endParaRPr lang="en-US" dirty="0"/>
        </a:p>
      </dgm:t>
    </dgm:pt>
    <dgm:pt modelId="{2F2686C3-F6CA-419C-AC96-1E3AA2065B28}" type="parTrans" cxnId="{CF51F3AD-B1E3-4123-A936-682E6B3A3E78}">
      <dgm:prSet/>
      <dgm:spPr/>
      <dgm:t>
        <a:bodyPr/>
        <a:lstStyle/>
        <a:p>
          <a:endParaRPr lang="en-US"/>
        </a:p>
      </dgm:t>
    </dgm:pt>
    <dgm:pt modelId="{C7B490DF-FB97-450B-BE59-E2304F421F23}" type="sibTrans" cxnId="{CF51F3AD-B1E3-4123-A936-682E6B3A3E78}">
      <dgm:prSet/>
      <dgm:spPr/>
      <dgm:t>
        <a:bodyPr/>
        <a:lstStyle/>
        <a:p>
          <a:endParaRPr lang="en-US"/>
        </a:p>
      </dgm:t>
    </dgm:pt>
    <dgm:pt modelId="{378B8B15-CF3C-404F-85BA-8A05E2FDB6F9}">
      <dgm:prSet/>
      <dgm:spPr/>
      <dgm:t>
        <a:bodyPr/>
        <a:lstStyle/>
        <a:p>
          <a:r>
            <a:rPr lang="nb-NO" dirty="0"/>
            <a:t>Video</a:t>
          </a:r>
          <a:endParaRPr lang="en-US" dirty="0"/>
        </a:p>
      </dgm:t>
    </dgm:pt>
    <dgm:pt modelId="{AED54EC7-18CC-4928-84D3-744BC7C2C658}" type="parTrans" cxnId="{57063436-A62F-483F-9736-4FDC9B059AD5}">
      <dgm:prSet/>
      <dgm:spPr/>
      <dgm:t>
        <a:bodyPr/>
        <a:lstStyle/>
        <a:p>
          <a:endParaRPr lang="en-US"/>
        </a:p>
      </dgm:t>
    </dgm:pt>
    <dgm:pt modelId="{D1DC9191-B34C-4FD9-9449-C06897A1BE8F}" type="sibTrans" cxnId="{57063436-A62F-483F-9736-4FDC9B059AD5}">
      <dgm:prSet/>
      <dgm:spPr/>
      <dgm:t>
        <a:bodyPr/>
        <a:lstStyle/>
        <a:p>
          <a:endParaRPr lang="en-US"/>
        </a:p>
      </dgm:t>
    </dgm:pt>
    <dgm:pt modelId="{DF4F2FFF-5781-41CF-8DA1-AD2EE08AF958}">
      <dgm:prSet/>
      <dgm:spPr/>
      <dgm:t>
        <a:bodyPr/>
        <a:lstStyle/>
        <a:p>
          <a:r>
            <a:rPr lang="nb-NO" dirty="0"/>
            <a:t>Video and TV </a:t>
          </a:r>
        </a:p>
        <a:p>
          <a:r>
            <a:rPr lang="nb-NO" dirty="0"/>
            <a:t>Best </a:t>
          </a:r>
          <a:r>
            <a:rPr lang="nb-NO" dirty="0" err="1"/>
            <a:t>praktiss</a:t>
          </a:r>
          <a:endParaRPr lang="en-US" dirty="0"/>
        </a:p>
      </dgm:t>
    </dgm:pt>
    <dgm:pt modelId="{0D3A7B75-2074-4F1F-9E8D-C359C885307B}" type="parTrans" cxnId="{E1C5FBD1-F422-4BE7-AFA9-D5B5E4D414FA}">
      <dgm:prSet/>
      <dgm:spPr/>
      <dgm:t>
        <a:bodyPr/>
        <a:lstStyle/>
        <a:p>
          <a:endParaRPr lang="en-US"/>
        </a:p>
      </dgm:t>
    </dgm:pt>
    <dgm:pt modelId="{154FDE5A-C57A-4FB2-95A8-5837856270F6}" type="sibTrans" cxnId="{E1C5FBD1-F422-4BE7-AFA9-D5B5E4D414FA}">
      <dgm:prSet/>
      <dgm:spPr/>
      <dgm:t>
        <a:bodyPr/>
        <a:lstStyle/>
        <a:p>
          <a:endParaRPr lang="en-US"/>
        </a:p>
      </dgm:t>
    </dgm:pt>
    <dgm:pt modelId="{6E48610F-CB2E-41E3-AB2F-D82F581F1892}">
      <dgm:prSet/>
      <dgm:spPr/>
      <dgm:t>
        <a:bodyPr/>
        <a:lstStyle/>
        <a:p>
          <a:r>
            <a:rPr lang="en-US" dirty="0" err="1"/>
            <a:t>Jobbe</a:t>
          </a:r>
          <a:r>
            <a:rPr lang="en-US" dirty="0"/>
            <a:t> med </a:t>
          </a:r>
          <a:r>
            <a:rPr lang="en-US" dirty="0" err="1"/>
            <a:t>fagpersoner</a:t>
          </a:r>
          <a:endParaRPr lang="en-US" dirty="0"/>
        </a:p>
        <a:p>
          <a:r>
            <a:rPr lang="en-US" dirty="0" err="1"/>
            <a:t>Motorikk</a:t>
          </a:r>
          <a:endParaRPr lang="en-US" dirty="0"/>
        </a:p>
      </dgm:t>
    </dgm:pt>
    <dgm:pt modelId="{3C845CB6-8CED-49BF-BDCE-32EEC0B9970B}" type="parTrans" cxnId="{BF9A295E-EA12-4749-8710-FD713293D79E}">
      <dgm:prSet/>
      <dgm:spPr/>
      <dgm:t>
        <a:bodyPr/>
        <a:lstStyle/>
        <a:p>
          <a:endParaRPr lang="en-US"/>
        </a:p>
      </dgm:t>
    </dgm:pt>
    <dgm:pt modelId="{9A09F295-AEF9-440A-8EBA-3EA08E6822F8}" type="sibTrans" cxnId="{BF9A295E-EA12-4749-8710-FD713293D79E}">
      <dgm:prSet/>
      <dgm:spPr/>
      <dgm:t>
        <a:bodyPr/>
        <a:lstStyle/>
        <a:p>
          <a:endParaRPr lang="en-US"/>
        </a:p>
      </dgm:t>
    </dgm:pt>
    <dgm:pt modelId="{E663D611-17BB-44CE-B61A-57B4ED22A868}">
      <dgm:prSet/>
      <dgm:spPr/>
      <dgm:t>
        <a:bodyPr/>
        <a:lstStyle/>
        <a:p>
          <a:r>
            <a:rPr lang="nb-NO" dirty="0"/>
            <a:t>Imitasjon</a:t>
          </a:r>
        </a:p>
        <a:p>
          <a:r>
            <a:rPr lang="nb-NO" dirty="0"/>
            <a:t>Test i salen!</a:t>
          </a:r>
          <a:endParaRPr lang="en-US" dirty="0"/>
        </a:p>
      </dgm:t>
    </dgm:pt>
    <dgm:pt modelId="{61469233-4253-4BE7-90DC-535E1F90B1BF}" type="parTrans" cxnId="{52AB8F7C-B197-4A04-81D1-B5EBB94D17A0}">
      <dgm:prSet/>
      <dgm:spPr/>
      <dgm:t>
        <a:bodyPr/>
        <a:lstStyle/>
        <a:p>
          <a:endParaRPr lang="en-US"/>
        </a:p>
      </dgm:t>
    </dgm:pt>
    <dgm:pt modelId="{42BDF7D6-C883-43C4-ADEC-23EAFD21E9A2}" type="sibTrans" cxnId="{52AB8F7C-B197-4A04-81D1-B5EBB94D17A0}">
      <dgm:prSet/>
      <dgm:spPr/>
      <dgm:t>
        <a:bodyPr/>
        <a:lstStyle/>
        <a:p>
          <a:endParaRPr lang="en-US"/>
        </a:p>
      </dgm:t>
    </dgm:pt>
    <dgm:pt modelId="{4880EF77-0AD6-4538-8B74-004B6292DFD6}" type="pres">
      <dgm:prSet presAssocID="{FB9531C4-B33D-4712-BB17-9017630A22DA}" presName="diagram" presStyleCnt="0">
        <dgm:presLayoutVars>
          <dgm:dir/>
          <dgm:resizeHandles val="exact"/>
        </dgm:presLayoutVars>
      </dgm:prSet>
      <dgm:spPr/>
    </dgm:pt>
    <dgm:pt modelId="{909EB23D-BC9E-428A-8030-FE9F5ADE6407}" type="pres">
      <dgm:prSet presAssocID="{BD430B23-7F2F-4569-9919-61B92EC98328}" presName="node" presStyleLbl="node1" presStyleIdx="0" presStyleCnt="6">
        <dgm:presLayoutVars>
          <dgm:bulletEnabled val="1"/>
        </dgm:presLayoutVars>
      </dgm:prSet>
      <dgm:spPr/>
    </dgm:pt>
    <dgm:pt modelId="{C7B3EE9A-5D32-40DF-8336-0B4DE0B894D8}" type="pres">
      <dgm:prSet presAssocID="{EF18803B-A572-4510-BF7E-1D12B54E8479}" presName="sibTrans" presStyleCnt="0"/>
      <dgm:spPr/>
    </dgm:pt>
    <dgm:pt modelId="{4E8D4135-B40E-40AA-B7F6-28D3D543423C}" type="pres">
      <dgm:prSet presAssocID="{2857A274-7AFA-4637-B650-7EFAC58DDF5A}" presName="node" presStyleLbl="node1" presStyleIdx="1" presStyleCnt="6">
        <dgm:presLayoutVars>
          <dgm:bulletEnabled val="1"/>
        </dgm:presLayoutVars>
      </dgm:prSet>
      <dgm:spPr/>
    </dgm:pt>
    <dgm:pt modelId="{4F030504-AB59-4D22-81EA-895CCE55F6DE}" type="pres">
      <dgm:prSet presAssocID="{C7B490DF-FB97-450B-BE59-E2304F421F23}" presName="sibTrans" presStyleCnt="0"/>
      <dgm:spPr/>
    </dgm:pt>
    <dgm:pt modelId="{966D5230-E7A7-4142-93CE-FFF3C7AD04DD}" type="pres">
      <dgm:prSet presAssocID="{378B8B15-CF3C-404F-85BA-8A05E2FDB6F9}" presName="node" presStyleLbl="node1" presStyleIdx="2" presStyleCnt="6">
        <dgm:presLayoutVars>
          <dgm:bulletEnabled val="1"/>
        </dgm:presLayoutVars>
      </dgm:prSet>
      <dgm:spPr/>
    </dgm:pt>
    <dgm:pt modelId="{09948FA4-1AB2-4C33-9406-95B2EAC7AA22}" type="pres">
      <dgm:prSet presAssocID="{D1DC9191-B34C-4FD9-9449-C06897A1BE8F}" presName="sibTrans" presStyleCnt="0"/>
      <dgm:spPr/>
    </dgm:pt>
    <dgm:pt modelId="{39F0BAEF-CE67-4DA2-909E-FC1C65377117}" type="pres">
      <dgm:prSet presAssocID="{DF4F2FFF-5781-41CF-8DA1-AD2EE08AF958}" presName="node" presStyleLbl="node1" presStyleIdx="3" presStyleCnt="6">
        <dgm:presLayoutVars>
          <dgm:bulletEnabled val="1"/>
        </dgm:presLayoutVars>
      </dgm:prSet>
      <dgm:spPr/>
    </dgm:pt>
    <dgm:pt modelId="{F7E664E5-51CF-44F1-982A-5EEE43675A78}" type="pres">
      <dgm:prSet presAssocID="{154FDE5A-C57A-4FB2-95A8-5837856270F6}" presName="sibTrans" presStyleCnt="0"/>
      <dgm:spPr/>
    </dgm:pt>
    <dgm:pt modelId="{E4CAD8C3-054C-4B7D-892D-7476A7A79AE8}" type="pres">
      <dgm:prSet presAssocID="{6E48610F-CB2E-41E3-AB2F-D82F581F1892}" presName="node" presStyleLbl="node1" presStyleIdx="4" presStyleCnt="6">
        <dgm:presLayoutVars>
          <dgm:bulletEnabled val="1"/>
        </dgm:presLayoutVars>
      </dgm:prSet>
      <dgm:spPr/>
    </dgm:pt>
    <dgm:pt modelId="{580BB19C-2655-4AC7-8959-F12C6DFF6298}" type="pres">
      <dgm:prSet presAssocID="{9A09F295-AEF9-440A-8EBA-3EA08E6822F8}" presName="sibTrans" presStyleCnt="0"/>
      <dgm:spPr/>
    </dgm:pt>
    <dgm:pt modelId="{B6160E3F-2A3F-4AFA-9AD1-13C61983097C}" type="pres">
      <dgm:prSet presAssocID="{E663D611-17BB-44CE-B61A-57B4ED22A868}" presName="node" presStyleLbl="node1" presStyleIdx="5" presStyleCnt="6">
        <dgm:presLayoutVars>
          <dgm:bulletEnabled val="1"/>
        </dgm:presLayoutVars>
      </dgm:prSet>
      <dgm:spPr/>
    </dgm:pt>
  </dgm:ptLst>
  <dgm:cxnLst>
    <dgm:cxn modelId="{79D20506-5248-4F77-9FBB-D995880D1596}" type="presOf" srcId="{E663D611-17BB-44CE-B61A-57B4ED22A868}" destId="{B6160E3F-2A3F-4AFA-9AD1-13C61983097C}" srcOrd="0" destOrd="0" presId="urn:microsoft.com/office/officeart/2005/8/layout/default"/>
    <dgm:cxn modelId="{1FAEB92E-6F29-471E-AC66-1236984F404E}" type="presOf" srcId="{378B8B15-CF3C-404F-85BA-8A05E2FDB6F9}" destId="{966D5230-E7A7-4142-93CE-FFF3C7AD04DD}" srcOrd="0" destOrd="0" presId="urn:microsoft.com/office/officeart/2005/8/layout/default"/>
    <dgm:cxn modelId="{57063436-A62F-483F-9736-4FDC9B059AD5}" srcId="{FB9531C4-B33D-4712-BB17-9017630A22DA}" destId="{378B8B15-CF3C-404F-85BA-8A05E2FDB6F9}" srcOrd="2" destOrd="0" parTransId="{AED54EC7-18CC-4928-84D3-744BC7C2C658}" sibTransId="{D1DC9191-B34C-4FD9-9449-C06897A1BE8F}"/>
    <dgm:cxn modelId="{BF9A295E-EA12-4749-8710-FD713293D79E}" srcId="{FB9531C4-B33D-4712-BB17-9017630A22DA}" destId="{6E48610F-CB2E-41E3-AB2F-D82F581F1892}" srcOrd="4" destOrd="0" parTransId="{3C845CB6-8CED-49BF-BDCE-32EEC0B9970B}" sibTransId="{9A09F295-AEF9-440A-8EBA-3EA08E6822F8}"/>
    <dgm:cxn modelId="{52AB8F7C-B197-4A04-81D1-B5EBB94D17A0}" srcId="{FB9531C4-B33D-4712-BB17-9017630A22DA}" destId="{E663D611-17BB-44CE-B61A-57B4ED22A868}" srcOrd="5" destOrd="0" parTransId="{61469233-4253-4BE7-90DC-535E1F90B1BF}" sibTransId="{42BDF7D6-C883-43C4-ADEC-23EAFD21E9A2}"/>
    <dgm:cxn modelId="{928D028D-697C-4815-9529-ADE275797F3D}" type="presOf" srcId="{BD430B23-7F2F-4569-9919-61B92EC98328}" destId="{909EB23D-BC9E-428A-8030-FE9F5ADE6407}" srcOrd="0" destOrd="0" presId="urn:microsoft.com/office/officeart/2005/8/layout/default"/>
    <dgm:cxn modelId="{21613D8D-AF98-4A74-9CCB-3D05B8521AE4}" srcId="{FB9531C4-B33D-4712-BB17-9017630A22DA}" destId="{BD430B23-7F2F-4569-9919-61B92EC98328}" srcOrd="0" destOrd="0" parTransId="{E47D48B7-6700-469E-8E16-97F946F0E784}" sibTransId="{EF18803B-A572-4510-BF7E-1D12B54E8479}"/>
    <dgm:cxn modelId="{7BB82D9F-BB97-42D6-9267-C2043B0A56B2}" type="presOf" srcId="{DF4F2FFF-5781-41CF-8DA1-AD2EE08AF958}" destId="{39F0BAEF-CE67-4DA2-909E-FC1C65377117}" srcOrd="0" destOrd="0" presId="urn:microsoft.com/office/officeart/2005/8/layout/default"/>
    <dgm:cxn modelId="{CF51F3AD-B1E3-4123-A936-682E6B3A3E78}" srcId="{FB9531C4-B33D-4712-BB17-9017630A22DA}" destId="{2857A274-7AFA-4637-B650-7EFAC58DDF5A}" srcOrd="1" destOrd="0" parTransId="{2F2686C3-F6CA-419C-AC96-1E3AA2065B28}" sibTransId="{C7B490DF-FB97-450B-BE59-E2304F421F23}"/>
    <dgm:cxn modelId="{7CA296B7-2FC6-41BC-86B2-BADB25824DC4}" type="presOf" srcId="{6E48610F-CB2E-41E3-AB2F-D82F581F1892}" destId="{E4CAD8C3-054C-4B7D-892D-7476A7A79AE8}" srcOrd="0" destOrd="0" presId="urn:microsoft.com/office/officeart/2005/8/layout/default"/>
    <dgm:cxn modelId="{E1C5FBD1-F422-4BE7-AFA9-D5B5E4D414FA}" srcId="{FB9531C4-B33D-4712-BB17-9017630A22DA}" destId="{DF4F2FFF-5781-41CF-8DA1-AD2EE08AF958}" srcOrd="3" destOrd="0" parTransId="{0D3A7B75-2074-4F1F-9E8D-C359C885307B}" sibTransId="{154FDE5A-C57A-4FB2-95A8-5837856270F6}"/>
    <dgm:cxn modelId="{3BAD2ADB-79FE-40E4-B019-DB431C071986}" type="presOf" srcId="{2857A274-7AFA-4637-B650-7EFAC58DDF5A}" destId="{4E8D4135-B40E-40AA-B7F6-28D3D543423C}" srcOrd="0" destOrd="0" presId="urn:microsoft.com/office/officeart/2005/8/layout/default"/>
    <dgm:cxn modelId="{CBFD77FE-420A-4B09-9FF6-64D5374EE131}" type="presOf" srcId="{FB9531C4-B33D-4712-BB17-9017630A22DA}" destId="{4880EF77-0AD6-4538-8B74-004B6292DFD6}" srcOrd="0" destOrd="0" presId="urn:microsoft.com/office/officeart/2005/8/layout/default"/>
    <dgm:cxn modelId="{DF5DCE05-95AA-4401-899A-68AF7EDEB455}" type="presParOf" srcId="{4880EF77-0AD6-4538-8B74-004B6292DFD6}" destId="{909EB23D-BC9E-428A-8030-FE9F5ADE6407}" srcOrd="0" destOrd="0" presId="urn:microsoft.com/office/officeart/2005/8/layout/default"/>
    <dgm:cxn modelId="{B28801B3-8C28-415E-8754-8463D5CB1F18}" type="presParOf" srcId="{4880EF77-0AD6-4538-8B74-004B6292DFD6}" destId="{C7B3EE9A-5D32-40DF-8336-0B4DE0B894D8}" srcOrd="1" destOrd="0" presId="urn:microsoft.com/office/officeart/2005/8/layout/default"/>
    <dgm:cxn modelId="{9F6B85CD-6DC6-43E9-B573-B9076AB9B794}" type="presParOf" srcId="{4880EF77-0AD6-4538-8B74-004B6292DFD6}" destId="{4E8D4135-B40E-40AA-B7F6-28D3D543423C}" srcOrd="2" destOrd="0" presId="urn:microsoft.com/office/officeart/2005/8/layout/default"/>
    <dgm:cxn modelId="{04F4C8B9-287C-418A-A1F6-046D0DBFE629}" type="presParOf" srcId="{4880EF77-0AD6-4538-8B74-004B6292DFD6}" destId="{4F030504-AB59-4D22-81EA-895CCE55F6DE}" srcOrd="3" destOrd="0" presId="urn:microsoft.com/office/officeart/2005/8/layout/default"/>
    <dgm:cxn modelId="{9BC5B048-D51B-461E-B915-A97E1EEBFA5B}" type="presParOf" srcId="{4880EF77-0AD6-4538-8B74-004B6292DFD6}" destId="{966D5230-E7A7-4142-93CE-FFF3C7AD04DD}" srcOrd="4" destOrd="0" presId="urn:microsoft.com/office/officeart/2005/8/layout/default"/>
    <dgm:cxn modelId="{699EDDEC-3DBF-4828-BB24-07D5244D3FA0}" type="presParOf" srcId="{4880EF77-0AD6-4538-8B74-004B6292DFD6}" destId="{09948FA4-1AB2-4C33-9406-95B2EAC7AA22}" srcOrd="5" destOrd="0" presId="urn:microsoft.com/office/officeart/2005/8/layout/default"/>
    <dgm:cxn modelId="{67E90AC1-43F3-4B8A-9D00-2052DF854EB8}" type="presParOf" srcId="{4880EF77-0AD6-4538-8B74-004B6292DFD6}" destId="{39F0BAEF-CE67-4DA2-909E-FC1C65377117}" srcOrd="6" destOrd="0" presId="urn:microsoft.com/office/officeart/2005/8/layout/default"/>
    <dgm:cxn modelId="{B92705C0-A76D-4E17-A6A9-8D67F5EE7E22}" type="presParOf" srcId="{4880EF77-0AD6-4538-8B74-004B6292DFD6}" destId="{F7E664E5-51CF-44F1-982A-5EEE43675A78}" srcOrd="7" destOrd="0" presId="urn:microsoft.com/office/officeart/2005/8/layout/default"/>
    <dgm:cxn modelId="{B58A5434-3846-44A9-BAEB-877EFFC11737}" type="presParOf" srcId="{4880EF77-0AD6-4538-8B74-004B6292DFD6}" destId="{E4CAD8C3-054C-4B7D-892D-7476A7A79AE8}" srcOrd="8" destOrd="0" presId="urn:microsoft.com/office/officeart/2005/8/layout/default"/>
    <dgm:cxn modelId="{C498ACDE-A5A4-4A33-8409-0DE10234FC01}" type="presParOf" srcId="{4880EF77-0AD6-4538-8B74-004B6292DFD6}" destId="{580BB19C-2655-4AC7-8959-F12C6DFF6298}" srcOrd="9" destOrd="0" presId="urn:microsoft.com/office/officeart/2005/8/layout/default"/>
    <dgm:cxn modelId="{37C621CE-DDC1-48CA-A560-A2CD912C6529}" type="presParOf" srcId="{4880EF77-0AD6-4538-8B74-004B6292DFD6}" destId="{B6160E3F-2A3F-4AFA-9AD1-13C61983097C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EEE49A-7E2A-4463-8272-61B99492CEF9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3F870A-56BA-4C81-AE8A-2A97DE2FB28B}">
      <dgm:prSet custT="1"/>
      <dgm:spPr/>
      <dgm:t>
        <a:bodyPr/>
        <a:lstStyle/>
        <a:p>
          <a:endParaRPr lang="en-US" sz="1000" dirty="0"/>
        </a:p>
        <a:p>
          <a:endParaRPr lang="en-US" sz="2400" dirty="0"/>
        </a:p>
        <a:p>
          <a:r>
            <a:rPr lang="en-US" sz="2800" dirty="0"/>
            <a:t>Exercise to be able to speak more specific training</a:t>
          </a:r>
          <a:endParaRPr lang="nb-NO" sz="2800" dirty="0"/>
        </a:p>
        <a:p>
          <a:endParaRPr lang="nb-NO" sz="2400" dirty="0"/>
        </a:p>
        <a:p>
          <a:endParaRPr lang="en-US" sz="1000" dirty="0"/>
        </a:p>
      </dgm:t>
    </dgm:pt>
    <dgm:pt modelId="{B6B28D23-05F6-4BC8-9471-CC179C31CF2A}" type="parTrans" cxnId="{33137461-3F29-4642-AEED-33B105E39E13}">
      <dgm:prSet/>
      <dgm:spPr/>
      <dgm:t>
        <a:bodyPr/>
        <a:lstStyle/>
        <a:p>
          <a:endParaRPr lang="en-US"/>
        </a:p>
      </dgm:t>
    </dgm:pt>
    <dgm:pt modelId="{C8F1FA9D-8CE3-49AE-9930-70AD23F64441}" type="sibTrans" cxnId="{33137461-3F29-4642-AEED-33B105E39E13}">
      <dgm:prSet/>
      <dgm:spPr/>
      <dgm:t>
        <a:bodyPr/>
        <a:lstStyle/>
        <a:p>
          <a:endParaRPr lang="en-US"/>
        </a:p>
      </dgm:t>
    </dgm:pt>
    <dgm:pt modelId="{A35732E0-9FED-4315-8F5E-1988E43D176A}">
      <dgm:prSet custT="1"/>
      <dgm:spPr/>
      <dgm:t>
        <a:bodyPr/>
        <a:lstStyle/>
        <a:p>
          <a:endParaRPr lang="en-US" sz="2400" dirty="0"/>
        </a:p>
        <a:p>
          <a:r>
            <a:rPr lang="en-US" sz="2800" dirty="0"/>
            <a:t>Train to </a:t>
          </a:r>
          <a:r>
            <a:rPr lang="en-US" sz="2400" dirty="0"/>
            <a:t>optimize technique and create more power</a:t>
          </a:r>
          <a:endParaRPr lang="nb-NO" sz="2400" dirty="0"/>
        </a:p>
        <a:p>
          <a:endParaRPr lang="nb-NO" sz="1400" dirty="0"/>
        </a:p>
        <a:p>
          <a:endParaRPr lang="en-US" sz="1400" dirty="0"/>
        </a:p>
      </dgm:t>
    </dgm:pt>
    <dgm:pt modelId="{BC7F30FF-7E6A-4D16-8058-9B41210380AA}" type="parTrans" cxnId="{2A9F50D4-F729-4425-B8BE-441A0CB623AB}">
      <dgm:prSet/>
      <dgm:spPr/>
      <dgm:t>
        <a:bodyPr/>
        <a:lstStyle/>
        <a:p>
          <a:endParaRPr lang="en-US"/>
        </a:p>
      </dgm:t>
    </dgm:pt>
    <dgm:pt modelId="{D5BD73AC-6A8F-4CFE-8D33-2AD5C1D90D40}" type="sibTrans" cxnId="{2A9F50D4-F729-4425-B8BE-441A0CB623AB}">
      <dgm:prSet/>
      <dgm:spPr/>
      <dgm:t>
        <a:bodyPr/>
        <a:lstStyle/>
        <a:p>
          <a:endParaRPr lang="en-US"/>
        </a:p>
      </dgm:t>
    </dgm:pt>
    <dgm:pt modelId="{02AB1A23-D48F-45B4-8B46-5624EFF35FD7}">
      <dgm:prSet custT="1"/>
      <dgm:spPr/>
      <dgm:t>
        <a:bodyPr/>
        <a:lstStyle/>
        <a:p>
          <a:r>
            <a:rPr lang="en-US" sz="2800" dirty="0"/>
            <a:t>Basics like WANG Ung</a:t>
          </a:r>
        </a:p>
      </dgm:t>
    </dgm:pt>
    <dgm:pt modelId="{25F602CD-743E-408F-B7DB-2C47106F6C22}" type="sibTrans" cxnId="{8A65436C-C401-449C-8210-D4E782797F66}">
      <dgm:prSet/>
      <dgm:spPr/>
      <dgm:t>
        <a:bodyPr/>
        <a:lstStyle/>
        <a:p>
          <a:endParaRPr lang="en-US"/>
        </a:p>
      </dgm:t>
    </dgm:pt>
    <dgm:pt modelId="{3E5116AE-6D70-48CD-BEB8-DB93ABA64EB3}" type="parTrans" cxnId="{8A65436C-C401-449C-8210-D4E782797F66}">
      <dgm:prSet/>
      <dgm:spPr/>
      <dgm:t>
        <a:bodyPr/>
        <a:lstStyle/>
        <a:p>
          <a:endParaRPr lang="en-US"/>
        </a:p>
      </dgm:t>
    </dgm:pt>
    <dgm:pt modelId="{4262FFE9-CE7B-4D65-9043-FF63E7545924}">
      <dgm:prSet custT="1"/>
      <dgm:spPr/>
      <dgm:t>
        <a:bodyPr/>
        <a:lstStyle/>
        <a:p>
          <a:endParaRPr lang="nb-NO" sz="1000" dirty="0"/>
        </a:p>
        <a:p>
          <a:r>
            <a:rPr lang="nb-NO" sz="2800" dirty="0" err="1"/>
            <a:t>Injury</a:t>
          </a:r>
          <a:r>
            <a:rPr lang="nb-NO" sz="2800" dirty="0"/>
            <a:t> </a:t>
          </a:r>
          <a:r>
            <a:rPr lang="nb-NO" sz="2800" dirty="0" err="1"/>
            <a:t>prevention</a:t>
          </a:r>
          <a:r>
            <a:rPr lang="nb-NO" sz="2800" dirty="0"/>
            <a:t> </a:t>
          </a:r>
          <a:r>
            <a:rPr lang="nb-NO" sz="2800" dirty="0" err="1"/>
            <a:t>exercises</a:t>
          </a:r>
          <a:endParaRPr lang="nb-NO" sz="2800" dirty="0"/>
        </a:p>
        <a:p>
          <a:endParaRPr lang="nb-NO" sz="1000" dirty="0"/>
        </a:p>
        <a:p>
          <a:endParaRPr lang="en-US" sz="1000" dirty="0"/>
        </a:p>
      </dgm:t>
    </dgm:pt>
    <dgm:pt modelId="{2EDC665E-ECAF-4534-A109-04D39D623292}" type="sibTrans" cxnId="{A3577E63-5CFA-40F0-B5AE-38929A5B6EC9}">
      <dgm:prSet/>
      <dgm:spPr/>
      <dgm:t>
        <a:bodyPr/>
        <a:lstStyle/>
        <a:p>
          <a:endParaRPr lang="en-US"/>
        </a:p>
      </dgm:t>
    </dgm:pt>
    <dgm:pt modelId="{B22E11F4-3EC7-45DC-BC46-2522FE30E9C9}" type="parTrans" cxnId="{A3577E63-5CFA-40F0-B5AE-38929A5B6EC9}">
      <dgm:prSet/>
      <dgm:spPr/>
      <dgm:t>
        <a:bodyPr/>
        <a:lstStyle/>
        <a:p>
          <a:endParaRPr lang="en-US"/>
        </a:p>
      </dgm:t>
    </dgm:pt>
    <dgm:pt modelId="{AEE80845-B0BD-4300-99AF-1EBA0176CFD6}" type="pres">
      <dgm:prSet presAssocID="{9EEEE49A-7E2A-4463-8272-61B99492CEF9}" presName="outerComposite" presStyleCnt="0">
        <dgm:presLayoutVars>
          <dgm:chMax val="5"/>
          <dgm:dir/>
          <dgm:resizeHandles val="exact"/>
        </dgm:presLayoutVars>
      </dgm:prSet>
      <dgm:spPr/>
    </dgm:pt>
    <dgm:pt modelId="{1788CCF3-E333-48D3-AD6D-CD42B8906B06}" type="pres">
      <dgm:prSet presAssocID="{9EEEE49A-7E2A-4463-8272-61B99492CEF9}" presName="dummyMaxCanvas" presStyleCnt="0">
        <dgm:presLayoutVars/>
      </dgm:prSet>
      <dgm:spPr/>
    </dgm:pt>
    <dgm:pt modelId="{F56699FB-545C-49DB-9E46-6E6866E8CBF5}" type="pres">
      <dgm:prSet presAssocID="{9EEEE49A-7E2A-4463-8272-61B99492CEF9}" presName="FourNodes_1" presStyleLbl="node1" presStyleIdx="0" presStyleCnt="4" custLinFactNeighborX="235" custLinFactNeighborY="6683">
        <dgm:presLayoutVars>
          <dgm:bulletEnabled val="1"/>
        </dgm:presLayoutVars>
      </dgm:prSet>
      <dgm:spPr/>
    </dgm:pt>
    <dgm:pt modelId="{3D713C4B-4BF4-4FDA-83C8-55CDD7A55751}" type="pres">
      <dgm:prSet presAssocID="{9EEEE49A-7E2A-4463-8272-61B99492CEF9}" presName="FourNodes_2" presStyleLbl="node1" presStyleIdx="1" presStyleCnt="4">
        <dgm:presLayoutVars>
          <dgm:bulletEnabled val="1"/>
        </dgm:presLayoutVars>
      </dgm:prSet>
      <dgm:spPr/>
    </dgm:pt>
    <dgm:pt modelId="{6E12BCBB-ADF6-41AA-BC12-A30FBC36802C}" type="pres">
      <dgm:prSet presAssocID="{9EEEE49A-7E2A-4463-8272-61B99492CEF9}" presName="FourNodes_3" presStyleLbl="node1" presStyleIdx="2" presStyleCnt="4">
        <dgm:presLayoutVars>
          <dgm:bulletEnabled val="1"/>
        </dgm:presLayoutVars>
      </dgm:prSet>
      <dgm:spPr/>
    </dgm:pt>
    <dgm:pt modelId="{FF5E2DE8-C66B-42EF-801D-B415F1B8D5ED}" type="pres">
      <dgm:prSet presAssocID="{9EEEE49A-7E2A-4463-8272-61B99492CEF9}" presName="FourNodes_4" presStyleLbl="node1" presStyleIdx="3" presStyleCnt="4" custLinFactNeighborX="0" custLinFactNeighborY="0">
        <dgm:presLayoutVars>
          <dgm:bulletEnabled val="1"/>
        </dgm:presLayoutVars>
      </dgm:prSet>
      <dgm:spPr/>
    </dgm:pt>
    <dgm:pt modelId="{6CD06EA7-9E0E-4177-A584-07F94EB6AD1F}" type="pres">
      <dgm:prSet presAssocID="{9EEEE49A-7E2A-4463-8272-61B99492CEF9}" presName="FourConn_1-2" presStyleLbl="fgAccFollowNode1" presStyleIdx="0" presStyleCnt="3">
        <dgm:presLayoutVars>
          <dgm:bulletEnabled val="1"/>
        </dgm:presLayoutVars>
      </dgm:prSet>
      <dgm:spPr/>
    </dgm:pt>
    <dgm:pt modelId="{967C8AF9-B220-4B9D-8AD0-F62D7A9DF196}" type="pres">
      <dgm:prSet presAssocID="{9EEEE49A-7E2A-4463-8272-61B99492CEF9}" presName="FourConn_2-3" presStyleLbl="fgAccFollowNode1" presStyleIdx="1" presStyleCnt="3">
        <dgm:presLayoutVars>
          <dgm:bulletEnabled val="1"/>
        </dgm:presLayoutVars>
      </dgm:prSet>
      <dgm:spPr/>
    </dgm:pt>
    <dgm:pt modelId="{E69F3EF2-205A-4FFC-877F-0A81A74AE2A7}" type="pres">
      <dgm:prSet presAssocID="{9EEEE49A-7E2A-4463-8272-61B99492CEF9}" presName="FourConn_3-4" presStyleLbl="fgAccFollowNode1" presStyleIdx="2" presStyleCnt="3">
        <dgm:presLayoutVars>
          <dgm:bulletEnabled val="1"/>
        </dgm:presLayoutVars>
      </dgm:prSet>
      <dgm:spPr/>
    </dgm:pt>
    <dgm:pt modelId="{63204EAD-6C0B-4B5D-9FB8-9714F256965C}" type="pres">
      <dgm:prSet presAssocID="{9EEEE49A-7E2A-4463-8272-61B99492CEF9}" presName="FourNodes_1_text" presStyleLbl="node1" presStyleIdx="3" presStyleCnt="4">
        <dgm:presLayoutVars>
          <dgm:bulletEnabled val="1"/>
        </dgm:presLayoutVars>
      </dgm:prSet>
      <dgm:spPr/>
    </dgm:pt>
    <dgm:pt modelId="{4E69FF42-8511-4169-A7BC-61DE5E30CA33}" type="pres">
      <dgm:prSet presAssocID="{9EEEE49A-7E2A-4463-8272-61B99492CEF9}" presName="FourNodes_2_text" presStyleLbl="node1" presStyleIdx="3" presStyleCnt="4">
        <dgm:presLayoutVars>
          <dgm:bulletEnabled val="1"/>
        </dgm:presLayoutVars>
      </dgm:prSet>
      <dgm:spPr/>
    </dgm:pt>
    <dgm:pt modelId="{5916A2AD-7D14-47D2-8B4B-4C84EC877530}" type="pres">
      <dgm:prSet presAssocID="{9EEEE49A-7E2A-4463-8272-61B99492CEF9}" presName="FourNodes_3_text" presStyleLbl="node1" presStyleIdx="3" presStyleCnt="4">
        <dgm:presLayoutVars>
          <dgm:bulletEnabled val="1"/>
        </dgm:presLayoutVars>
      </dgm:prSet>
      <dgm:spPr/>
    </dgm:pt>
    <dgm:pt modelId="{22FB7FAB-2D38-4DB8-815E-22FDC1A5844B}" type="pres">
      <dgm:prSet presAssocID="{9EEEE49A-7E2A-4463-8272-61B99492CEF9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555B205-7E0C-4206-91D2-EE62FD41A433}" type="presOf" srcId="{D5BD73AC-6A8F-4CFE-8D33-2AD5C1D90D40}" destId="{E69F3EF2-205A-4FFC-877F-0A81A74AE2A7}" srcOrd="0" destOrd="0" presId="urn:microsoft.com/office/officeart/2005/8/layout/vProcess5"/>
    <dgm:cxn modelId="{33137461-3F29-4642-AEED-33B105E39E13}" srcId="{9EEEE49A-7E2A-4463-8272-61B99492CEF9}" destId="{193F870A-56BA-4C81-AE8A-2A97DE2FB28B}" srcOrd="1" destOrd="0" parTransId="{B6B28D23-05F6-4BC8-9471-CC179C31CF2A}" sibTransId="{C8F1FA9D-8CE3-49AE-9930-70AD23F64441}"/>
    <dgm:cxn modelId="{A3577E63-5CFA-40F0-B5AE-38929A5B6EC9}" srcId="{9EEEE49A-7E2A-4463-8272-61B99492CEF9}" destId="{4262FFE9-CE7B-4D65-9043-FF63E7545924}" srcOrd="3" destOrd="0" parTransId="{B22E11F4-3EC7-45DC-BC46-2522FE30E9C9}" sibTransId="{2EDC665E-ECAF-4534-A109-04D39D623292}"/>
    <dgm:cxn modelId="{74E4A76A-8F21-408B-8D9D-53EDD01760DA}" type="presOf" srcId="{A35732E0-9FED-4315-8F5E-1988E43D176A}" destId="{5916A2AD-7D14-47D2-8B4B-4C84EC877530}" srcOrd="1" destOrd="0" presId="urn:microsoft.com/office/officeart/2005/8/layout/vProcess5"/>
    <dgm:cxn modelId="{8A65436C-C401-449C-8210-D4E782797F66}" srcId="{9EEEE49A-7E2A-4463-8272-61B99492CEF9}" destId="{02AB1A23-D48F-45B4-8B46-5624EFF35FD7}" srcOrd="0" destOrd="0" parTransId="{3E5116AE-6D70-48CD-BEB8-DB93ABA64EB3}" sibTransId="{25F602CD-743E-408F-B7DB-2C47106F6C22}"/>
    <dgm:cxn modelId="{09DD154F-0655-4355-A076-134783C8AD71}" type="presOf" srcId="{193F870A-56BA-4C81-AE8A-2A97DE2FB28B}" destId="{3D713C4B-4BF4-4FDA-83C8-55CDD7A55751}" srcOrd="0" destOrd="0" presId="urn:microsoft.com/office/officeart/2005/8/layout/vProcess5"/>
    <dgm:cxn modelId="{E3D67356-2715-4FAD-A059-BB741F3D7346}" type="presOf" srcId="{193F870A-56BA-4C81-AE8A-2A97DE2FB28B}" destId="{4E69FF42-8511-4169-A7BC-61DE5E30CA33}" srcOrd="1" destOrd="0" presId="urn:microsoft.com/office/officeart/2005/8/layout/vProcess5"/>
    <dgm:cxn modelId="{BEEBFE87-A781-47C0-A413-CF2F7905F5E1}" type="presOf" srcId="{4262FFE9-CE7B-4D65-9043-FF63E7545924}" destId="{FF5E2DE8-C66B-42EF-801D-B415F1B8D5ED}" srcOrd="0" destOrd="0" presId="urn:microsoft.com/office/officeart/2005/8/layout/vProcess5"/>
    <dgm:cxn modelId="{4A3AD089-C99C-4CBA-86A2-794B52E2876C}" type="presOf" srcId="{4262FFE9-CE7B-4D65-9043-FF63E7545924}" destId="{22FB7FAB-2D38-4DB8-815E-22FDC1A5844B}" srcOrd="1" destOrd="0" presId="urn:microsoft.com/office/officeart/2005/8/layout/vProcess5"/>
    <dgm:cxn modelId="{558BBBA4-6EA5-4302-8C6C-8AA59274F2EA}" type="presOf" srcId="{C8F1FA9D-8CE3-49AE-9930-70AD23F64441}" destId="{967C8AF9-B220-4B9D-8AD0-F62D7A9DF196}" srcOrd="0" destOrd="0" presId="urn:microsoft.com/office/officeart/2005/8/layout/vProcess5"/>
    <dgm:cxn modelId="{37BEA0B1-C914-48F4-9EA6-42D1E86BFD82}" type="presOf" srcId="{9EEEE49A-7E2A-4463-8272-61B99492CEF9}" destId="{AEE80845-B0BD-4300-99AF-1EBA0176CFD6}" srcOrd="0" destOrd="0" presId="urn:microsoft.com/office/officeart/2005/8/layout/vProcess5"/>
    <dgm:cxn modelId="{DEAA89D0-AE5D-45D5-950D-D57DCB6A1618}" type="presOf" srcId="{25F602CD-743E-408F-B7DB-2C47106F6C22}" destId="{6CD06EA7-9E0E-4177-A584-07F94EB6AD1F}" srcOrd="0" destOrd="0" presId="urn:microsoft.com/office/officeart/2005/8/layout/vProcess5"/>
    <dgm:cxn modelId="{2A9F50D4-F729-4425-B8BE-441A0CB623AB}" srcId="{9EEEE49A-7E2A-4463-8272-61B99492CEF9}" destId="{A35732E0-9FED-4315-8F5E-1988E43D176A}" srcOrd="2" destOrd="0" parTransId="{BC7F30FF-7E6A-4D16-8058-9B41210380AA}" sibTransId="{D5BD73AC-6A8F-4CFE-8D33-2AD5C1D90D40}"/>
    <dgm:cxn modelId="{764C5CDC-11D1-46FE-955A-19C8D476BC2F}" type="presOf" srcId="{A35732E0-9FED-4315-8F5E-1988E43D176A}" destId="{6E12BCBB-ADF6-41AA-BC12-A30FBC36802C}" srcOrd="0" destOrd="0" presId="urn:microsoft.com/office/officeart/2005/8/layout/vProcess5"/>
    <dgm:cxn modelId="{BD768BE5-573D-4CFA-B779-FD8C296BB11D}" type="presOf" srcId="{02AB1A23-D48F-45B4-8B46-5624EFF35FD7}" destId="{63204EAD-6C0B-4B5D-9FB8-9714F256965C}" srcOrd="1" destOrd="0" presId="urn:microsoft.com/office/officeart/2005/8/layout/vProcess5"/>
    <dgm:cxn modelId="{8A5A82FF-A713-4660-8585-7B721DFA25A9}" type="presOf" srcId="{02AB1A23-D48F-45B4-8B46-5624EFF35FD7}" destId="{F56699FB-545C-49DB-9E46-6E6866E8CBF5}" srcOrd="0" destOrd="0" presId="urn:microsoft.com/office/officeart/2005/8/layout/vProcess5"/>
    <dgm:cxn modelId="{64E0A041-ECAE-40AA-94AC-FEDF2D3097C3}" type="presParOf" srcId="{AEE80845-B0BD-4300-99AF-1EBA0176CFD6}" destId="{1788CCF3-E333-48D3-AD6D-CD42B8906B06}" srcOrd="0" destOrd="0" presId="urn:microsoft.com/office/officeart/2005/8/layout/vProcess5"/>
    <dgm:cxn modelId="{325CA53D-50BB-4A2C-8E09-7FB5D8AE109A}" type="presParOf" srcId="{AEE80845-B0BD-4300-99AF-1EBA0176CFD6}" destId="{F56699FB-545C-49DB-9E46-6E6866E8CBF5}" srcOrd="1" destOrd="0" presId="urn:microsoft.com/office/officeart/2005/8/layout/vProcess5"/>
    <dgm:cxn modelId="{FF47EBAD-323E-4D06-8495-CC9D169DE521}" type="presParOf" srcId="{AEE80845-B0BD-4300-99AF-1EBA0176CFD6}" destId="{3D713C4B-4BF4-4FDA-83C8-55CDD7A55751}" srcOrd="2" destOrd="0" presId="urn:microsoft.com/office/officeart/2005/8/layout/vProcess5"/>
    <dgm:cxn modelId="{C038B2EC-2689-4418-8BE4-0BFE6F342241}" type="presParOf" srcId="{AEE80845-B0BD-4300-99AF-1EBA0176CFD6}" destId="{6E12BCBB-ADF6-41AA-BC12-A30FBC36802C}" srcOrd="3" destOrd="0" presId="urn:microsoft.com/office/officeart/2005/8/layout/vProcess5"/>
    <dgm:cxn modelId="{1E6E1E86-D921-4776-BB89-5DA4576E9C9B}" type="presParOf" srcId="{AEE80845-B0BD-4300-99AF-1EBA0176CFD6}" destId="{FF5E2DE8-C66B-42EF-801D-B415F1B8D5ED}" srcOrd="4" destOrd="0" presId="urn:microsoft.com/office/officeart/2005/8/layout/vProcess5"/>
    <dgm:cxn modelId="{BBC895D2-0212-4A30-B60A-534983C51C48}" type="presParOf" srcId="{AEE80845-B0BD-4300-99AF-1EBA0176CFD6}" destId="{6CD06EA7-9E0E-4177-A584-07F94EB6AD1F}" srcOrd="5" destOrd="0" presId="urn:microsoft.com/office/officeart/2005/8/layout/vProcess5"/>
    <dgm:cxn modelId="{D9705F02-560A-4EE4-99C4-7FA24E27058F}" type="presParOf" srcId="{AEE80845-B0BD-4300-99AF-1EBA0176CFD6}" destId="{967C8AF9-B220-4B9D-8AD0-F62D7A9DF196}" srcOrd="6" destOrd="0" presId="urn:microsoft.com/office/officeart/2005/8/layout/vProcess5"/>
    <dgm:cxn modelId="{978667A4-C44D-4F38-8884-3D44EE4C81BC}" type="presParOf" srcId="{AEE80845-B0BD-4300-99AF-1EBA0176CFD6}" destId="{E69F3EF2-205A-4FFC-877F-0A81A74AE2A7}" srcOrd="7" destOrd="0" presId="urn:microsoft.com/office/officeart/2005/8/layout/vProcess5"/>
    <dgm:cxn modelId="{168C5F0E-725C-45C9-AE50-98B8D7A8EA2E}" type="presParOf" srcId="{AEE80845-B0BD-4300-99AF-1EBA0176CFD6}" destId="{63204EAD-6C0B-4B5D-9FB8-9714F256965C}" srcOrd="8" destOrd="0" presId="urn:microsoft.com/office/officeart/2005/8/layout/vProcess5"/>
    <dgm:cxn modelId="{B52D854A-D844-420F-91AC-06B188588D13}" type="presParOf" srcId="{AEE80845-B0BD-4300-99AF-1EBA0176CFD6}" destId="{4E69FF42-8511-4169-A7BC-61DE5E30CA33}" srcOrd="9" destOrd="0" presId="urn:microsoft.com/office/officeart/2005/8/layout/vProcess5"/>
    <dgm:cxn modelId="{3C68BAB5-D4BA-4E89-9EA9-D70A71CB51D5}" type="presParOf" srcId="{AEE80845-B0BD-4300-99AF-1EBA0176CFD6}" destId="{5916A2AD-7D14-47D2-8B4B-4C84EC877530}" srcOrd="10" destOrd="0" presId="urn:microsoft.com/office/officeart/2005/8/layout/vProcess5"/>
    <dgm:cxn modelId="{604FE342-FCE5-4E8F-976A-A66136EFEF45}" type="presParOf" srcId="{AEE80845-B0BD-4300-99AF-1EBA0176CFD6}" destId="{22FB7FAB-2D38-4DB8-815E-22FDC1A5844B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770B1CA-70CF-4497-BD2D-3ABB5023ED2D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258799A0-8F94-46F4-8408-B85E75BB18E2}">
      <dgm:prSet custT="1"/>
      <dgm:spPr/>
      <dgm:t>
        <a:bodyPr/>
        <a:lstStyle/>
        <a:p>
          <a:r>
            <a:rPr lang="en-US" sz="3500" dirty="0"/>
            <a:t>How strong do you have to get </a:t>
          </a:r>
        </a:p>
        <a:p>
          <a:r>
            <a:rPr lang="en-US" sz="3500" dirty="0"/>
            <a:t>(</a:t>
          </a:r>
          <a:r>
            <a:rPr lang="en-US" sz="2800" dirty="0" err="1"/>
            <a:t>SkiJump</a:t>
          </a:r>
          <a:r>
            <a:rPr lang="en-US" sz="2800" dirty="0"/>
            <a:t> Example</a:t>
          </a:r>
          <a:r>
            <a:rPr lang="en-US" sz="3500" dirty="0"/>
            <a:t>)</a:t>
          </a:r>
        </a:p>
      </dgm:t>
    </dgm:pt>
    <dgm:pt modelId="{497BE951-CCE6-417B-8432-783B2DF0C687}" type="parTrans" cxnId="{BB5E6293-C10A-49F2-93C0-636A4AE91EEB}">
      <dgm:prSet/>
      <dgm:spPr/>
      <dgm:t>
        <a:bodyPr/>
        <a:lstStyle/>
        <a:p>
          <a:endParaRPr lang="en-US"/>
        </a:p>
      </dgm:t>
    </dgm:pt>
    <dgm:pt modelId="{0280DEF0-C79D-4B25-B4FD-B35F692E021C}" type="sibTrans" cxnId="{BB5E6293-C10A-49F2-93C0-636A4AE91EEB}">
      <dgm:prSet/>
      <dgm:spPr/>
      <dgm:t>
        <a:bodyPr/>
        <a:lstStyle/>
        <a:p>
          <a:endParaRPr lang="en-US"/>
        </a:p>
      </dgm:t>
    </dgm:pt>
    <dgm:pt modelId="{292ED353-6988-42CC-BD12-E851B7368692}">
      <dgm:prSet/>
      <dgm:spPr/>
      <dgm:t>
        <a:bodyPr/>
        <a:lstStyle/>
        <a:p>
          <a:r>
            <a:rPr lang="en-US" dirty="0"/>
            <a:t>Session Setup </a:t>
          </a:r>
          <a:endParaRPr lang="nb-NO" dirty="0"/>
        </a:p>
        <a:p>
          <a:r>
            <a:rPr lang="nb-NO" dirty="0"/>
            <a:t>(Riiber)</a:t>
          </a:r>
          <a:endParaRPr lang="en-US" dirty="0"/>
        </a:p>
      </dgm:t>
    </dgm:pt>
    <dgm:pt modelId="{92AA0537-7877-4151-AEB5-1EAB9985AEBA}" type="parTrans" cxnId="{8C8CCA80-C4D1-4F66-82AD-1C8FD144E94D}">
      <dgm:prSet/>
      <dgm:spPr/>
      <dgm:t>
        <a:bodyPr/>
        <a:lstStyle/>
        <a:p>
          <a:endParaRPr lang="en-US"/>
        </a:p>
      </dgm:t>
    </dgm:pt>
    <dgm:pt modelId="{29DD4274-ED2A-477B-BAB0-AEA1B713B4BC}" type="sibTrans" cxnId="{8C8CCA80-C4D1-4F66-82AD-1C8FD144E94D}">
      <dgm:prSet/>
      <dgm:spPr/>
      <dgm:t>
        <a:bodyPr/>
        <a:lstStyle/>
        <a:p>
          <a:endParaRPr lang="en-US"/>
        </a:p>
      </dgm:t>
    </dgm:pt>
    <dgm:pt modelId="{C903BA0C-B2F7-4131-9AF2-24F4E8117112}" type="pres">
      <dgm:prSet presAssocID="{9770B1CA-70CF-4497-BD2D-3ABB5023ED2D}" presName="outerComposite" presStyleCnt="0">
        <dgm:presLayoutVars>
          <dgm:chMax val="5"/>
          <dgm:dir/>
          <dgm:resizeHandles val="exact"/>
        </dgm:presLayoutVars>
      </dgm:prSet>
      <dgm:spPr/>
    </dgm:pt>
    <dgm:pt modelId="{0BFFAB96-D49E-4DB3-BDA0-868E9A6F17FF}" type="pres">
      <dgm:prSet presAssocID="{9770B1CA-70CF-4497-BD2D-3ABB5023ED2D}" presName="dummyMaxCanvas" presStyleCnt="0">
        <dgm:presLayoutVars/>
      </dgm:prSet>
      <dgm:spPr/>
    </dgm:pt>
    <dgm:pt modelId="{5ED244E9-C9A8-4835-95BB-CD520B1CF5E1}" type="pres">
      <dgm:prSet presAssocID="{9770B1CA-70CF-4497-BD2D-3ABB5023ED2D}" presName="TwoNodes_1" presStyleLbl="node1" presStyleIdx="0" presStyleCnt="2">
        <dgm:presLayoutVars>
          <dgm:bulletEnabled val="1"/>
        </dgm:presLayoutVars>
      </dgm:prSet>
      <dgm:spPr/>
    </dgm:pt>
    <dgm:pt modelId="{895032D7-566A-405B-8AA9-261B20C5E7B8}" type="pres">
      <dgm:prSet presAssocID="{9770B1CA-70CF-4497-BD2D-3ABB5023ED2D}" presName="TwoNodes_2" presStyleLbl="node1" presStyleIdx="1" presStyleCnt="2" custLinFactNeighborX="-1682">
        <dgm:presLayoutVars>
          <dgm:bulletEnabled val="1"/>
        </dgm:presLayoutVars>
      </dgm:prSet>
      <dgm:spPr/>
    </dgm:pt>
    <dgm:pt modelId="{2CC5936F-CDC5-44AC-BA01-A9C0B71F4DC6}" type="pres">
      <dgm:prSet presAssocID="{9770B1CA-70CF-4497-BD2D-3ABB5023ED2D}" presName="TwoConn_1-2" presStyleLbl="fgAccFollowNode1" presStyleIdx="0" presStyleCnt="1">
        <dgm:presLayoutVars>
          <dgm:bulletEnabled val="1"/>
        </dgm:presLayoutVars>
      </dgm:prSet>
      <dgm:spPr/>
    </dgm:pt>
    <dgm:pt modelId="{71756DA1-DA9A-41DD-8AE9-79DACB61301D}" type="pres">
      <dgm:prSet presAssocID="{9770B1CA-70CF-4497-BD2D-3ABB5023ED2D}" presName="TwoNodes_1_text" presStyleLbl="node1" presStyleIdx="1" presStyleCnt="2">
        <dgm:presLayoutVars>
          <dgm:bulletEnabled val="1"/>
        </dgm:presLayoutVars>
      </dgm:prSet>
      <dgm:spPr/>
    </dgm:pt>
    <dgm:pt modelId="{8646ACD9-AD9C-424B-B3AD-A82620727010}" type="pres">
      <dgm:prSet presAssocID="{9770B1CA-70CF-4497-BD2D-3ABB5023ED2D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0C0C4527-A872-4920-AD51-9F095A5C3E84}" type="presOf" srcId="{0280DEF0-C79D-4B25-B4FD-B35F692E021C}" destId="{2CC5936F-CDC5-44AC-BA01-A9C0B71F4DC6}" srcOrd="0" destOrd="0" presId="urn:microsoft.com/office/officeart/2005/8/layout/vProcess5"/>
    <dgm:cxn modelId="{964F9433-9DD6-456A-A1AB-9AEFC9B9D6B8}" type="presOf" srcId="{9770B1CA-70CF-4497-BD2D-3ABB5023ED2D}" destId="{C903BA0C-B2F7-4131-9AF2-24F4E8117112}" srcOrd="0" destOrd="0" presId="urn:microsoft.com/office/officeart/2005/8/layout/vProcess5"/>
    <dgm:cxn modelId="{8C8CCA80-C4D1-4F66-82AD-1C8FD144E94D}" srcId="{9770B1CA-70CF-4497-BD2D-3ABB5023ED2D}" destId="{292ED353-6988-42CC-BD12-E851B7368692}" srcOrd="1" destOrd="0" parTransId="{92AA0537-7877-4151-AEB5-1EAB9985AEBA}" sibTransId="{29DD4274-ED2A-477B-BAB0-AEA1B713B4BC}"/>
    <dgm:cxn modelId="{BB5E6293-C10A-49F2-93C0-636A4AE91EEB}" srcId="{9770B1CA-70CF-4497-BD2D-3ABB5023ED2D}" destId="{258799A0-8F94-46F4-8408-B85E75BB18E2}" srcOrd="0" destOrd="0" parTransId="{497BE951-CCE6-417B-8432-783B2DF0C687}" sibTransId="{0280DEF0-C79D-4B25-B4FD-B35F692E021C}"/>
    <dgm:cxn modelId="{1C9E2DAF-6CB0-488C-946A-A86768120A96}" type="presOf" srcId="{258799A0-8F94-46F4-8408-B85E75BB18E2}" destId="{71756DA1-DA9A-41DD-8AE9-79DACB61301D}" srcOrd="1" destOrd="0" presId="urn:microsoft.com/office/officeart/2005/8/layout/vProcess5"/>
    <dgm:cxn modelId="{9CC29CBB-13C6-4A53-8E79-E8830823DD89}" type="presOf" srcId="{292ED353-6988-42CC-BD12-E851B7368692}" destId="{8646ACD9-AD9C-424B-B3AD-A82620727010}" srcOrd="1" destOrd="0" presId="urn:microsoft.com/office/officeart/2005/8/layout/vProcess5"/>
    <dgm:cxn modelId="{D9D520E3-C8E1-4657-BD48-D4A5F27E5D7D}" type="presOf" srcId="{258799A0-8F94-46F4-8408-B85E75BB18E2}" destId="{5ED244E9-C9A8-4835-95BB-CD520B1CF5E1}" srcOrd="0" destOrd="0" presId="urn:microsoft.com/office/officeart/2005/8/layout/vProcess5"/>
    <dgm:cxn modelId="{25D16FFB-74E8-405A-B007-4E447F1133BD}" type="presOf" srcId="{292ED353-6988-42CC-BD12-E851B7368692}" destId="{895032D7-566A-405B-8AA9-261B20C5E7B8}" srcOrd="0" destOrd="0" presId="urn:microsoft.com/office/officeart/2005/8/layout/vProcess5"/>
    <dgm:cxn modelId="{DA8845F5-E5B4-48A3-9F1B-4C4121EA553F}" type="presParOf" srcId="{C903BA0C-B2F7-4131-9AF2-24F4E8117112}" destId="{0BFFAB96-D49E-4DB3-BDA0-868E9A6F17FF}" srcOrd="0" destOrd="0" presId="urn:microsoft.com/office/officeart/2005/8/layout/vProcess5"/>
    <dgm:cxn modelId="{73E09887-61DF-498C-9DB7-37B4273E508D}" type="presParOf" srcId="{C903BA0C-B2F7-4131-9AF2-24F4E8117112}" destId="{5ED244E9-C9A8-4835-95BB-CD520B1CF5E1}" srcOrd="1" destOrd="0" presId="urn:microsoft.com/office/officeart/2005/8/layout/vProcess5"/>
    <dgm:cxn modelId="{3EE76FF1-33DC-4EF9-9D40-F9484D55C4FF}" type="presParOf" srcId="{C903BA0C-B2F7-4131-9AF2-24F4E8117112}" destId="{895032D7-566A-405B-8AA9-261B20C5E7B8}" srcOrd="2" destOrd="0" presId="urn:microsoft.com/office/officeart/2005/8/layout/vProcess5"/>
    <dgm:cxn modelId="{0E2A01A8-67C9-4B37-B2F0-67D5214CE9BB}" type="presParOf" srcId="{C903BA0C-B2F7-4131-9AF2-24F4E8117112}" destId="{2CC5936F-CDC5-44AC-BA01-A9C0B71F4DC6}" srcOrd="3" destOrd="0" presId="urn:microsoft.com/office/officeart/2005/8/layout/vProcess5"/>
    <dgm:cxn modelId="{EBF80FEA-0EF1-4D90-9A18-008649A4702D}" type="presParOf" srcId="{C903BA0C-B2F7-4131-9AF2-24F4E8117112}" destId="{71756DA1-DA9A-41DD-8AE9-79DACB61301D}" srcOrd="4" destOrd="0" presId="urn:microsoft.com/office/officeart/2005/8/layout/vProcess5"/>
    <dgm:cxn modelId="{CD234EBB-E8DF-4C31-821F-214F7A889859}" type="presParOf" srcId="{C903BA0C-B2F7-4131-9AF2-24F4E8117112}" destId="{8646ACD9-AD9C-424B-B3AD-A8262072701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0ED1C-6251-43EE-BB53-A63B842C570A}">
      <dsp:nvSpPr>
        <dsp:cNvPr id="0" name=""/>
        <dsp:cNvSpPr/>
      </dsp:nvSpPr>
      <dsp:spPr>
        <a:xfrm>
          <a:off x="0" y="1335561"/>
          <a:ext cx="3025303" cy="13127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b="0" kern="1200" dirty="0" err="1"/>
            <a:t>Technique</a:t>
          </a:r>
          <a:r>
            <a:rPr lang="nb-NO" sz="3300" b="0" kern="1200" dirty="0"/>
            <a:t> </a:t>
          </a:r>
          <a:r>
            <a:rPr lang="nb-NO" sz="3300" b="0" kern="1200" dirty="0" err="1"/>
            <a:t>development</a:t>
          </a:r>
          <a:endParaRPr lang="nb-NO" sz="3300" b="0" kern="1200" dirty="0"/>
        </a:p>
      </dsp:txBody>
      <dsp:txXfrm>
        <a:off x="64083" y="1399644"/>
        <a:ext cx="2897137" cy="1184574"/>
      </dsp:txXfrm>
    </dsp:sp>
    <dsp:sp modelId="{8BEA98A6-503B-4FD3-8263-BAE2B997F48A}">
      <dsp:nvSpPr>
        <dsp:cNvPr id="0" name=""/>
        <dsp:cNvSpPr/>
      </dsp:nvSpPr>
      <dsp:spPr>
        <a:xfrm>
          <a:off x="0" y="15472"/>
          <a:ext cx="3025303" cy="131274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dirty="0"/>
            <a:t>Basics in </a:t>
          </a:r>
          <a:r>
            <a:rPr lang="nb-NO" sz="3300" kern="1200" dirty="0" err="1"/>
            <a:t>the</a:t>
          </a:r>
          <a:r>
            <a:rPr lang="nb-NO" sz="3300" kern="1200" dirty="0"/>
            <a:t> </a:t>
          </a:r>
          <a:r>
            <a:rPr lang="nb-NO" sz="3300" kern="1200" dirty="0" err="1"/>
            <a:t>technique</a:t>
          </a:r>
          <a:endParaRPr lang="en-US" sz="3300" kern="1200" dirty="0"/>
        </a:p>
      </dsp:txBody>
      <dsp:txXfrm>
        <a:off x="64083" y="79555"/>
        <a:ext cx="2897137" cy="1184574"/>
      </dsp:txXfrm>
    </dsp:sp>
    <dsp:sp modelId="{82D5E8C8-BA25-4461-9A54-D9C5D8E5597D}">
      <dsp:nvSpPr>
        <dsp:cNvPr id="0" name=""/>
        <dsp:cNvSpPr/>
      </dsp:nvSpPr>
      <dsp:spPr>
        <a:xfrm>
          <a:off x="0" y="2707505"/>
          <a:ext cx="3025303" cy="131274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dirty="0"/>
            <a:t>Double </a:t>
          </a:r>
          <a:r>
            <a:rPr lang="nb-NO" sz="3300" kern="1200" dirty="0" err="1"/>
            <a:t>dance</a:t>
          </a:r>
          <a:r>
            <a:rPr lang="nb-NO" sz="3300" kern="1200" dirty="0"/>
            <a:t> </a:t>
          </a:r>
          <a:r>
            <a:rPr lang="nb-NO" sz="3300" kern="1200" dirty="0" err="1"/>
            <a:t>technique</a:t>
          </a:r>
          <a:endParaRPr lang="en-US" sz="3300" kern="1200" dirty="0"/>
        </a:p>
      </dsp:txBody>
      <dsp:txXfrm>
        <a:off x="64083" y="2771588"/>
        <a:ext cx="2897137" cy="1184574"/>
      </dsp:txXfrm>
    </dsp:sp>
    <dsp:sp modelId="{F65ABC11-D2D2-469B-AF1F-B3378FBA5544}">
      <dsp:nvSpPr>
        <dsp:cNvPr id="0" name=""/>
        <dsp:cNvSpPr/>
      </dsp:nvSpPr>
      <dsp:spPr>
        <a:xfrm>
          <a:off x="0" y="4063931"/>
          <a:ext cx="3025303" cy="13127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300" kern="1200" dirty="0" err="1"/>
            <a:t>frequency</a:t>
          </a:r>
          <a:r>
            <a:rPr lang="nb-NO" sz="3300" kern="1200" dirty="0"/>
            <a:t> vs. </a:t>
          </a:r>
          <a:r>
            <a:rPr lang="nb-NO" sz="3300" kern="1200" dirty="0" err="1"/>
            <a:t>power</a:t>
          </a:r>
          <a:endParaRPr lang="nb-NO" sz="3300" kern="1200" dirty="0"/>
        </a:p>
      </dsp:txBody>
      <dsp:txXfrm>
        <a:off x="64083" y="4128014"/>
        <a:ext cx="2897137" cy="11845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D0C223-EE42-46EF-BD2D-4218CC00D344}">
      <dsp:nvSpPr>
        <dsp:cNvPr id="0" name=""/>
        <dsp:cNvSpPr/>
      </dsp:nvSpPr>
      <dsp:spPr>
        <a:xfrm>
          <a:off x="702" y="685455"/>
          <a:ext cx="2739757" cy="164385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Legs</a:t>
          </a:r>
        </a:p>
      </dsp:txBody>
      <dsp:txXfrm>
        <a:off x="702" y="685455"/>
        <a:ext cx="2739757" cy="1643854"/>
      </dsp:txXfrm>
    </dsp:sp>
    <dsp:sp modelId="{C0DD3FF9-A4B4-4A19-8174-C94FDC8550DE}">
      <dsp:nvSpPr>
        <dsp:cNvPr id="0" name=""/>
        <dsp:cNvSpPr/>
      </dsp:nvSpPr>
      <dsp:spPr>
        <a:xfrm>
          <a:off x="3014435" y="685455"/>
          <a:ext cx="2739757" cy="16438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Upper body</a:t>
          </a:r>
        </a:p>
      </dsp:txBody>
      <dsp:txXfrm>
        <a:off x="3014435" y="685455"/>
        <a:ext cx="2739757" cy="1643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0B6A78-9388-4EB5-BB0C-6C46EE96D891}">
      <dsp:nvSpPr>
        <dsp:cNvPr id="0" name=""/>
        <dsp:cNvSpPr/>
      </dsp:nvSpPr>
      <dsp:spPr>
        <a:xfrm>
          <a:off x="0" y="677"/>
          <a:ext cx="48624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BD2A2-5DFC-4D56-A949-FF37E29CB076}">
      <dsp:nvSpPr>
        <dsp:cNvPr id="0" name=""/>
        <dsp:cNvSpPr/>
      </dsp:nvSpPr>
      <dsp:spPr>
        <a:xfrm>
          <a:off x="0" y="677"/>
          <a:ext cx="4862446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100" kern="1200" dirty="0"/>
            <a:t>1.Dobbeldans</a:t>
          </a:r>
          <a:endParaRPr lang="en-US" sz="5100" kern="1200" dirty="0"/>
        </a:p>
      </dsp:txBody>
      <dsp:txXfrm>
        <a:off x="0" y="677"/>
        <a:ext cx="4862446" cy="1108938"/>
      </dsp:txXfrm>
    </dsp:sp>
    <dsp:sp modelId="{B9834F72-C7F5-4A48-8EE9-ED3418900770}">
      <dsp:nvSpPr>
        <dsp:cNvPr id="0" name=""/>
        <dsp:cNvSpPr/>
      </dsp:nvSpPr>
      <dsp:spPr>
        <a:xfrm>
          <a:off x="0" y="1109615"/>
          <a:ext cx="48624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CDD880-A10B-4A32-8A75-832D604C7946}">
      <dsp:nvSpPr>
        <dsp:cNvPr id="0" name=""/>
        <dsp:cNvSpPr/>
      </dsp:nvSpPr>
      <dsp:spPr>
        <a:xfrm>
          <a:off x="0" y="1109615"/>
          <a:ext cx="4862446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100" kern="1200"/>
            <a:t>2.Klæboløping</a:t>
          </a:r>
          <a:endParaRPr lang="en-US" sz="5100" kern="1200" dirty="0"/>
        </a:p>
      </dsp:txBody>
      <dsp:txXfrm>
        <a:off x="0" y="1109615"/>
        <a:ext cx="4862446" cy="1108938"/>
      </dsp:txXfrm>
    </dsp:sp>
    <dsp:sp modelId="{705905AD-263F-41CA-B496-54FC2D2B42E9}">
      <dsp:nvSpPr>
        <dsp:cNvPr id="0" name=""/>
        <dsp:cNvSpPr/>
      </dsp:nvSpPr>
      <dsp:spPr>
        <a:xfrm>
          <a:off x="0" y="2218554"/>
          <a:ext cx="48624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568D6-6047-4997-AD52-2F61AAA88775}">
      <dsp:nvSpPr>
        <dsp:cNvPr id="0" name=""/>
        <dsp:cNvSpPr/>
      </dsp:nvSpPr>
      <dsp:spPr>
        <a:xfrm>
          <a:off x="0" y="2218554"/>
          <a:ext cx="4862446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100" kern="1200" dirty="0"/>
            <a:t>3.Staking</a:t>
          </a:r>
          <a:endParaRPr lang="en-US" sz="5100" kern="1200" dirty="0"/>
        </a:p>
      </dsp:txBody>
      <dsp:txXfrm>
        <a:off x="0" y="2218554"/>
        <a:ext cx="4862446" cy="1108938"/>
      </dsp:txXfrm>
    </dsp:sp>
    <dsp:sp modelId="{4E51D8F8-2744-46B2-9EA6-BEBBCEB4420F}">
      <dsp:nvSpPr>
        <dsp:cNvPr id="0" name=""/>
        <dsp:cNvSpPr/>
      </dsp:nvSpPr>
      <dsp:spPr>
        <a:xfrm>
          <a:off x="0" y="3327492"/>
          <a:ext cx="48624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7BC995-B673-41EE-AC36-901B8AFD5D1B}">
      <dsp:nvSpPr>
        <dsp:cNvPr id="0" name=""/>
        <dsp:cNvSpPr/>
      </dsp:nvSpPr>
      <dsp:spPr>
        <a:xfrm>
          <a:off x="0" y="3327492"/>
          <a:ext cx="4862446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100" kern="1200" dirty="0"/>
            <a:t>4.Lett terreng</a:t>
          </a:r>
          <a:endParaRPr lang="en-US" sz="5100" kern="1200" dirty="0"/>
        </a:p>
      </dsp:txBody>
      <dsp:txXfrm>
        <a:off x="0" y="3327492"/>
        <a:ext cx="4862446" cy="1108938"/>
      </dsp:txXfrm>
    </dsp:sp>
    <dsp:sp modelId="{22D11343-4005-4908-BAB8-48A25B124398}">
      <dsp:nvSpPr>
        <dsp:cNvPr id="0" name=""/>
        <dsp:cNvSpPr/>
      </dsp:nvSpPr>
      <dsp:spPr>
        <a:xfrm>
          <a:off x="0" y="4436431"/>
          <a:ext cx="486244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6050AC-8E30-479C-86A8-BC6CA2A7BBC4}">
      <dsp:nvSpPr>
        <dsp:cNvPr id="0" name=""/>
        <dsp:cNvSpPr/>
      </dsp:nvSpPr>
      <dsp:spPr>
        <a:xfrm>
          <a:off x="0" y="4436431"/>
          <a:ext cx="4862446" cy="11089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0" y="4436431"/>
        <a:ext cx="4862446" cy="11089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9EB23D-BC9E-428A-8030-FE9F5ADE6407}">
      <dsp:nvSpPr>
        <dsp:cNvPr id="0" name=""/>
        <dsp:cNvSpPr/>
      </dsp:nvSpPr>
      <dsp:spPr>
        <a:xfrm>
          <a:off x="0" y="555476"/>
          <a:ext cx="1852944" cy="1111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Uten staver</a:t>
          </a:r>
          <a:endParaRPr lang="en-US" sz="2000" kern="1200" dirty="0"/>
        </a:p>
      </dsp:txBody>
      <dsp:txXfrm>
        <a:off x="0" y="555476"/>
        <a:ext cx="1852944" cy="1111766"/>
      </dsp:txXfrm>
    </dsp:sp>
    <dsp:sp modelId="{4E8D4135-B40E-40AA-B7F6-28D3D543423C}">
      <dsp:nvSpPr>
        <dsp:cNvPr id="0" name=""/>
        <dsp:cNvSpPr/>
      </dsp:nvSpPr>
      <dsp:spPr>
        <a:xfrm>
          <a:off x="2038238" y="555476"/>
          <a:ext cx="1852944" cy="1111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Sjokke</a:t>
          </a:r>
          <a:endParaRPr lang="en-US" sz="2000" kern="1200" dirty="0"/>
        </a:p>
      </dsp:txBody>
      <dsp:txXfrm>
        <a:off x="2038238" y="555476"/>
        <a:ext cx="1852944" cy="1111766"/>
      </dsp:txXfrm>
    </dsp:sp>
    <dsp:sp modelId="{966D5230-E7A7-4142-93CE-FFF3C7AD04DD}">
      <dsp:nvSpPr>
        <dsp:cNvPr id="0" name=""/>
        <dsp:cNvSpPr/>
      </dsp:nvSpPr>
      <dsp:spPr>
        <a:xfrm>
          <a:off x="4076477" y="555476"/>
          <a:ext cx="1852944" cy="1111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Video</a:t>
          </a:r>
          <a:endParaRPr lang="en-US" sz="2000" kern="1200" dirty="0"/>
        </a:p>
      </dsp:txBody>
      <dsp:txXfrm>
        <a:off x="4076477" y="555476"/>
        <a:ext cx="1852944" cy="1111766"/>
      </dsp:txXfrm>
    </dsp:sp>
    <dsp:sp modelId="{39F0BAEF-CE67-4DA2-909E-FC1C65377117}">
      <dsp:nvSpPr>
        <dsp:cNvPr id="0" name=""/>
        <dsp:cNvSpPr/>
      </dsp:nvSpPr>
      <dsp:spPr>
        <a:xfrm>
          <a:off x="0" y="1852537"/>
          <a:ext cx="1852944" cy="1111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Video and TV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Best </a:t>
          </a:r>
          <a:r>
            <a:rPr lang="nb-NO" sz="2000" kern="1200" dirty="0" err="1"/>
            <a:t>praktiss</a:t>
          </a:r>
          <a:endParaRPr lang="en-US" sz="2000" kern="1200" dirty="0"/>
        </a:p>
      </dsp:txBody>
      <dsp:txXfrm>
        <a:off x="0" y="1852537"/>
        <a:ext cx="1852944" cy="1111766"/>
      </dsp:txXfrm>
    </dsp:sp>
    <dsp:sp modelId="{E4CAD8C3-054C-4B7D-892D-7476A7A79AE8}">
      <dsp:nvSpPr>
        <dsp:cNvPr id="0" name=""/>
        <dsp:cNvSpPr/>
      </dsp:nvSpPr>
      <dsp:spPr>
        <a:xfrm>
          <a:off x="2038238" y="1852537"/>
          <a:ext cx="1852944" cy="1111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Jobbe</a:t>
          </a:r>
          <a:r>
            <a:rPr lang="en-US" sz="2000" kern="1200" dirty="0"/>
            <a:t> med </a:t>
          </a:r>
          <a:r>
            <a:rPr lang="en-US" sz="2000" kern="1200" dirty="0" err="1"/>
            <a:t>fagpersoner</a:t>
          </a:r>
          <a:endParaRPr lang="en-US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Motorikk</a:t>
          </a:r>
          <a:endParaRPr lang="en-US" sz="2000" kern="1200" dirty="0"/>
        </a:p>
      </dsp:txBody>
      <dsp:txXfrm>
        <a:off x="2038238" y="1852537"/>
        <a:ext cx="1852944" cy="1111766"/>
      </dsp:txXfrm>
    </dsp:sp>
    <dsp:sp modelId="{B6160E3F-2A3F-4AFA-9AD1-13C61983097C}">
      <dsp:nvSpPr>
        <dsp:cNvPr id="0" name=""/>
        <dsp:cNvSpPr/>
      </dsp:nvSpPr>
      <dsp:spPr>
        <a:xfrm>
          <a:off x="4076477" y="1852537"/>
          <a:ext cx="1852944" cy="11117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Imitasjon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000" kern="1200" dirty="0"/>
            <a:t>Test i salen!</a:t>
          </a:r>
          <a:endParaRPr lang="en-US" sz="2000" kern="1200" dirty="0"/>
        </a:p>
      </dsp:txBody>
      <dsp:txXfrm>
        <a:off x="4076477" y="1852537"/>
        <a:ext cx="1852944" cy="11117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699FB-545C-49DB-9E46-6E6866E8CBF5}">
      <dsp:nvSpPr>
        <dsp:cNvPr id="0" name=""/>
        <dsp:cNvSpPr/>
      </dsp:nvSpPr>
      <dsp:spPr>
        <a:xfrm>
          <a:off x="20544" y="61645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Basics like WANG Ung</a:t>
          </a:r>
        </a:p>
      </dsp:txBody>
      <dsp:txXfrm>
        <a:off x="47561" y="88662"/>
        <a:ext cx="7668958" cy="868383"/>
      </dsp:txXfrm>
    </dsp:sp>
    <dsp:sp modelId="{3D713C4B-4BF4-4FDA-83C8-55CDD7A55751}">
      <dsp:nvSpPr>
        <dsp:cNvPr id="0" name=""/>
        <dsp:cNvSpPr/>
      </dsp:nvSpPr>
      <dsp:spPr>
        <a:xfrm>
          <a:off x="732164" y="1090129"/>
          <a:ext cx="8742263" cy="9224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Exercise to be able to speak more specific training</a:t>
          </a:r>
          <a:endParaRPr lang="nb-NO" sz="28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4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759181" y="1117146"/>
        <a:ext cx="7356493" cy="868383"/>
      </dsp:txXfrm>
    </dsp:sp>
    <dsp:sp modelId="{6E12BCBB-ADF6-41AA-BC12-A30FBC36802C}">
      <dsp:nvSpPr>
        <dsp:cNvPr id="0" name=""/>
        <dsp:cNvSpPr/>
      </dsp:nvSpPr>
      <dsp:spPr>
        <a:xfrm>
          <a:off x="1453401" y="2180258"/>
          <a:ext cx="8742263" cy="9224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Train to </a:t>
          </a:r>
          <a:r>
            <a:rPr lang="en-US" sz="2400" kern="1200" dirty="0"/>
            <a:t>optimize technique and create more power</a:t>
          </a:r>
          <a:endParaRPr lang="nb-NO" sz="2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400" kern="1200" dirty="0"/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1480418" y="2207275"/>
        <a:ext cx="7367421" cy="868383"/>
      </dsp:txXfrm>
    </dsp:sp>
    <dsp:sp modelId="{FF5E2DE8-C66B-42EF-801D-B415F1B8D5ED}">
      <dsp:nvSpPr>
        <dsp:cNvPr id="0" name=""/>
        <dsp:cNvSpPr/>
      </dsp:nvSpPr>
      <dsp:spPr>
        <a:xfrm>
          <a:off x="2185565" y="3270387"/>
          <a:ext cx="8742263" cy="9224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800" kern="1200" dirty="0" err="1"/>
            <a:t>Injury</a:t>
          </a:r>
          <a:r>
            <a:rPr lang="nb-NO" sz="2800" kern="1200" dirty="0"/>
            <a:t> </a:t>
          </a:r>
          <a:r>
            <a:rPr lang="nb-NO" sz="2800" kern="1200" dirty="0" err="1"/>
            <a:t>prevention</a:t>
          </a:r>
          <a:r>
            <a:rPr lang="nb-NO" sz="2800" kern="1200" dirty="0"/>
            <a:t> </a:t>
          </a:r>
          <a:r>
            <a:rPr lang="nb-NO" sz="2800" kern="1200" dirty="0" err="1"/>
            <a:t>exercises</a:t>
          </a:r>
          <a:endParaRPr lang="nb-NO" sz="28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212582" y="3297404"/>
        <a:ext cx="7356493" cy="868383"/>
      </dsp:txXfrm>
    </dsp:sp>
    <dsp:sp modelId="{6CD06EA7-9E0E-4177-A584-07F94EB6AD1F}">
      <dsp:nvSpPr>
        <dsp:cNvPr id="0" name=""/>
        <dsp:cNvSpPr/>
      </dsp:nvSpPr>
      <dsp:spPr>
        <a:xfrm>
          <a:off x="8142692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277595" y="706487"/>
        <a:ext cx="329765" cy="451177"/>
      </dsp:txXfrm>
    </dsp:sp>
    <dsp:sp modelId="{967C8AF9-B220-4B9D-8AD0-F62D7A9DF196}">
      <dsp:nvSpPr>
        <dsp:cNvPr id="0" name=""/>
        <dsp:cNvSpPr/>
      </dsp:nvSpPr>
      <dsp:spPr>
        <a:xfrm>
          <a:off x="8874856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009759" y="1796616"/>
        <a:ext cx="329765" cy="451177"/>
      </dsp:txXfrm>
    </dsp:sp>
    <dsp:sp modelId="{E69F3EF2-205A-4FFC-877F-0A81A74AE2A7}">
      <dsp:nvSpPr>
        <dsp:cNvPr id="0" name=""/>
        <dsp:cNvSpPr/>
      </dsp:nvSpPr>
      <dsp:spPr>
        <a:xfrm>
          <a:off x="9596093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730996" y="2886746"/>
        <a:ext cx="329765" cy="45117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D244E9-C9A8-4835-95BB-CD520B1CF5E1}">
      <dsp:nvSpPr>
        <dsp:cNvPr id="0" name=""/>
        <dsp:cNvSpPr/>
      </dsp:nvSpPr>
      <dsp:spPr>
        <a:xfrm>
          <a:off x="0" y="0"/>
          <a:ext cx="9288654" cy="188676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How strong do you have to get </a:t>
          </a:r>
        </a:p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(</a:t>
          </a:r>
          <a:r>
            <a:rPr lang="en-US" sz="2800" kern="1200" dirty="0" err="1"/>
            <a:t>SkiJump</a:t>
          </a:r>
          <a:r>
            <a:rPr lang="en-US" sz="2800" kern="1200" dirty="0"/>
            <a:t> Example</a:t>
          </a:r>
          <a:r>
            <a:rPr lang="en-US" sz="3500" kern="1200" dirty="0"/>
            <a:t>)</a:t>
          </a:r>
        </a:p>
      </dsp:txBody>
      <dsp:txXfrm>
        <a:off x="55261" y="55261"/>
        <a:ext cx="7338539" cy="1776240"/>
      </dsp:txXfrm>
    </dsp:sp>
    <dsp:sp modelId="{895032D7-566A-405B-8AA9-261B20C5E7B8}">
      <dsp:nvSpPr>
        <dsp:cNvPr id="0" name=""/>
        <dsp:cNvSpPr/>
      </dsp:nvSpPr>
      <dsp:spPr>
        <a:xfrm>
          <a:off x="1482939" y="2306042"/>
          <a:ext cx="9288654" cy="188676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/>
            <a:t>Session Setup </a:t>
          </a:r>
          <a:endParaRPr lang="nb-NO" sz="4300" kern="1200" dirty="0"/>
        </a:p>
        <a:p>
          <a:pPr marL="0" lvl="0" indent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4300" kern="1200" dirty="0"/>
            <a:t>(Riiber)</a:t>
          </a:r>
          <a:endParaRPr lang="en-US" sz="4300" kern="1200" dirty="0"/>
        </a:p>
      </dsp:txBody>
      <dsp:txXfrm>
        <a:off x="1538200" y="2361303"/>
        <a:ext cx="6312562" cy="1776240"/>
      </dsp:txXfrm>
    </dsp:sp>
    <dsp:sp modelId="{2CC5936F-CDC5-44AC-BA01-A9C0B71F4DC6}">
      <dsp:nvSpPr>
        <dsp:cNvPr id="0" name=""/>
        <dsp:cNvSpPr/>
      </dsp:nvSpPr>
      <dsp:spPr>
        <a:xfrm>
          <a:off x="8062259" y="1483204"/>
          <a:ext cx="1226395" cy="122639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38198" y="1483204"/>
        <a:ext cx="674517" cy="922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65285-DE7B-4209-89DE-52B3C448710A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F4EED8-19FA-4404-BCFC-D96412665D7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6891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nb-NO" sz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Velkommen! Endelig i gang, og vært veldig hyggelig å møte alle på VG1. </a:t>
            </a:r>
          </a:p>
          <a:p>
            <a:pPr marL="0" indent="0">
              <a:spcAft>
                <a:spcPts val="1000"/>
              </a:spcAft>
              <a:buNone/>
            </a:pPr>
            <a:endParaRPr lang="nb-NO" sz="1200" dirty="0">
              <a:solidFill>
                <a:schemeClr val="bg1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nb-NO" sz="1200" dirty="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Presentasjon </a:t>
            </a:r>
            <a:r>
              <a:rPr lang="nb-NO" sz="1200" dirty="0" err="1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admin</a:t>
            </a:r>
            <a:r>
              <a:rPr lang="nb-NO" sz="1200">
                <a:solidFill>
                  <a:schemeClr val="bg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og lærere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nb-NO" sz="1200">
                <a:solidFill>
                  <a:schemeClr val="bg1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Kort om smittevern, fraværsregler skolemiljø og leksehjelp</a:t>
            </a:r>
          </a:p>
          <a:p>
            <a:pPr marL="0" indent="0">
              <a:spcAft>
                <a:spcPts val="1000"/>
              </a:spcAft>
              <a:buNone/>
            </a:pPr>
            <a:br>
              <a:rPr lang="nb-NO" sz="1200">
                <a:solidFill>
                  <a:schemeClr val="bg1"/>
                </a:solidFill>
                <a:latin typeface="Montserrat"/>
                <a:ea typeface="Calibri" panose="020F0502020204030204" pitchFamily="34" charset="0"/>
                <a:cs typeface="Times New Roman"/>
              </a:rPr>
            </a:br>
            <a:r>
              <a:rPr lang="nb-NO" sz="1200">
                <a:solidFill>
                  <a:schemeClr val="bg1"/>
                </a:solidFill>
                <a:latin typeface="Montserrat"/>
                <a:ea typeface="Calibri" panose="020F0502020204030204" pitchFamily="34" charset="0"/>
                <a:cs typeface="Times New Roman"/>
              </a:rPr>
              <a:t>Litt om klassen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nb-NO" sz="1200">
                <a:solidFill>
                  <a:srgbClr val="00CC66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Overgangen fra u-skole til </a:t>
            </a:r>
            <a:r>
              <a:rPr lang="nb-NO" sz="1200" err="1">
                <a:solidFill>
                  <a:srgbClr val="00CC66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vgs</a:t>
            </a:r>
            <a:endParaRPr lang="nb-NO" sz="1200">
              <a:solidFill>
                <a:srgbClr val="00CC66"/>
              </a:solidFill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nb-NO" sz="1200">
                <a:solidFill>
                  <a:srgbClr val="00CC66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Elev- og utviklingssamtaler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nb-NO" sz="1200">
                <a:solidFill>
                  <a:srgbClr val="00CC66"/>
                </a:solidFill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Timeplan/periodeplan/prøveplan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nb-NO" sz="1200">
                <a:solidFill>
                  <a:srgbClr val="00CC66"/>
                </a:solidFill>
                <a:latin typeface="Montserrat"/>
                <a:ea typeface="Calibri" panose="020F0502020204030204" pitchFamily="34" charset="0"/>
                <a:cs typeface="Times New Roman"/>
              </a:rPr>
              <a:t>Visma InSchool</a:t>
            </a:r>
            <a:br>
              <a:rPr lang="nb-NO" sz="1200"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b-NO" sz="1200">
              <a:solidFill>
                <a:srgbClr val="00CC66"/>
              </a:solidFill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1000"/>
              </a:spcAft>
              <a:buNone/>
            </a:pPr>
            <a:r>
              <a:rPr lang="nb-NO" sz="1200">
                <a:solidFill>
                  <a:srgbClr val="00CC66"/>
                </a:solidFill>
                <a:latin typeface="Montserrat"/>
                <a:ea typeface="Calibri" panose="020F0502020204030204" pitchFamily="34" charset="0"/>
                <a:cs typeface="Times New Roman"/>
              </a:rPr>
              <a:t>Kommunikasjon skole-hjem</a:t>
            </a:r>
            <a:endParaRPr lang="nb-NO" sz="12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93E09E-F113-47E3-86DB-B75525D82FB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0899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4EED8-19FA-4404-BCFC-D96412665D7B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260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4EED8-19FA-4404-BCFC-D96412665D7B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98384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F4EED8-19FA-4404-BCFC-D96412665D7B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3724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4BB5443-9F79-4FF7-ADC5-2EC260956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58B8B46-2B7A-4699-BE62-70859EA9B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C0D24B6-08F8-490A-A9B9-4DF3BCE21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64571-16AB-48B2-A53A-4F21EF448523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D67DADD4-5082-4AD3-96EA-A0F9121D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C49A941-5257-4713-9B8C-88D80761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5B0863-002B-40FC-8DE6-72E9663E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764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A06EB66-C21D-4B25-B0C4-255C4D799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8FF17-469A-420E-BDB4-D3014438266E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507311C-D660-481C-B098-13D7D97CD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CDDD189-F1E0-48BB-AD1D-529BF64BA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B5AF-F1F0-42C2-A8A1-F969001A5DB0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2816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_tekst og bil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11F64F5-84DD-F046-BADA-0B3F00BCC28A}"/>
              </a:ext>
            </a:extLst>
          </p:cNvPr>
          <p:cNvSpPr/>
          <p:nvPr userDrawn="1"/>
        </p:nvSpPr>
        <p:spPr>
          <a:xfrm>
            <a:off x="-13528" y="-22390"/>
            <a:ext cx="12205528" cy="6880389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 dirty="0">
              <a:latin typeface="Montserrat" pitchFamily="2" charset="77"/>
            </a:endParaRPr>
          </a:p>
        </p:txBody>
      </p:sp>
      <p:sp>
        <p:nvSpPr>
          <p:cNvPr id="5" name="Footer text">
            <a:extLst>
              <a:ext uri="{FF2B5EF4-FFF2-40B4-BE49-F238E27FC236}">
                <a16:creationId xmlns:a16="http://schemas.microsoft.com/office/drawing/2014/main" id="{3FA66BD6-4CFE-9E42-A6DE-858E73815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nb-NO"/>
              <a:t>WANG TOPPIDRETT</a:t>
            </a:r>
            <a:endParaRPr lang="nb-NO" dirty="0"/>
          </a:p>
        </p:txBody>
      </p:sp>
      <p:sp>
        <p:nvSpPr>
          <p:cNvPr id="6" name="Page">
            <a:extLst>
              <a:ext uri="{FF2B5EF4-FFF2-40B4-BE49-F238E27FC236}">
                <a16:creationId xmlns:a16="http://schemas.microsoft.com/office/drawing/2014/main" id="{FA93A2E6-B852-BA4C-B2F6-3BA4B42C6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455D986-2BA5-8544-9342-FEF4253A9D8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ceholder text">
            <a:extLst>
              <a:ext uri="{FF2B5EF4-FFF2-40B4-BE49-F238E27FC236}">
                <a16:creationId xmlns:a16="http://schemas.microsoft.com/office/drawing/2014/main" id="{163455C3-4738-9649-81A5-3A9AB60A013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3200" y="1403094"/>
            <a:ext cx="5131423" cy="4229956"/>
          </a:xfrm>
        </p:spPr>
        <p:txBody>
          <a:bodyPr>
            <a:normAutofit/>
          </a:bodyPr>
          <a:lstStyle>
            <a:lvl1pPr marL="133350" indent="-133350">
              <a:buFont typeface="Arial" panose="020B0604020202020204" pitchFamily="34" charset="0"/>
              <a:buChar char="•"/>
              <a:tabLst/>
              <a:defRPr sz="1400" b="0" i="0">
                <a:solidFill>
                  <a:schemeClr val="bg1"/>
                </a:solidFill>
                <a:latin typeface="Montserrat Medium" pitchFamily="2" charset="77"/>
              </a:defRPr>
            </a:lvl1pPr>
            <a:lvl2pPr marL="268288" indent="-134938">
              <a:buFont typeface="Arial" panose="020B0604020202020204" pitchFamily="34" charset="0"/>
              <a:buChar char="•"/>
              <a:tabLst/>
              <a:defRPr sz="1200" b="0" i="0">
                <a:solidFill>
                  <a:schemeClr val="bg1"/>
                </a:solidFill>
                <a:latin typeface="Montserrat Medium" pitchFamily="2" charset="77"/>
              </a:defRPr>
            </a:lvl2pPr>
            <a:lvl3pPr marL="403225" indent="-134938">
              <a:buFont typeface="Arial" panose="020B0604020202020204" pitchFamily="34" charset="0"/>
              <a:buChar char="•"/>
              <a:tabLst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 err="1"/>
              <a:t>Klikk</a:t>
            </a:r>
            <a:r>
              <a:rPr lang="en-GB" noProof="0" dirty="0"/>
              <a:t> her for </a:t>
            </a:r>
            <a:r>
              <a:rPr lang="en-GB" noProof="0" dirty="0" err="1"/>
              <a:t>å</a:t>
            </a:r>
            <a:r>
              <a:rPr lang="en-GB" noProof="0" dirty="0"/>
              <a:t> </a:t>
            </a:r>
            <a:r>
              <a:rPr lang="en-GB" noProof="0" dirty="0" err="1"/>
              <a:t>skrive</a:t>
            </a:r>
            <a:r>
              <a:rPr lang="en-GB" noProof="0" dirty="0"/>
              <a:t> </a:t>
            </a:r>
            <a:r>
              <a:rPr lang="en-GB" noProof="0" dirty="0" err="1"/>
              <a:t>innhold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</a:t>
            </a:r>
            <a:r>
              <a:rPr lang="en-GB" noProof="0" dirty="0"/>
              <a:t> </a:t>
            </a:r>
            <a:r>
              <a:rPr lang="en-GB" noProof="0" dirty="0" err="1"/>
              <a:t>nivå</a:t>
            </a:r>
            <a:endParaRPr lang="en-GB" noProof="0" dirty="0"/>
          </a:p>
        </p:txBody>
      </p:sp>
      <p:sp>
        <p:nvSpPr>
          <p:cNvPr id="2" name="Placeholder Header">
            <a:extLst>
              <a:ext uri="{FF2B5EF4-FFF2-40B4-BE49-F238E27FC236}">
                <a16:creationId xmlns:a16="http://schemas.microsoft.com/office/drawing/2014/main" id="{8A0ED232-8290-7340-BA4E-724E671B2085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ontserrat" pitchFamily="2" charset="77"/>
              </a:defRPr>
            </a:lvl1pPr>
          </a:lstStyle>
          <a:p>
            <a:r>
              <a:rPr lang="en-GB" noProof="0" dirty="0"/>
              <a:t>KLIKK HER FOR </a:t>
            </a:r>
            <a:r>
              <a:rPr lang="en-GB" noProof="0" dirty="0" err="1"/>
              <a:t>Å</a:t>
            </a:r>
            <a:r>
              <a:rPr lang="en-GB" noProof="0" dirty="0"/>
              <a:t> ENDRE TITTEL</a:t>
            </a:r>
          </a:p>
        </p:txBody>
      </p:sp>
      <p:cxnSp>
        <p:nvCxnSpPr>
          <p:cNvPr id="11" name="Rett linje 12">
            <a:extLst>
              <a:ext uri="{FF2B5EF4-FFF2-40B4-BE49-F238E27FC236}">
                <a16:creationId xmlns:a16="http://schemas.microsoft.com/office/drawing/2014/main" id="{2CA2D377-E637-534B-BFD4-D570858A0D6D}"/>
              </a:ext>
            </a:extLst>
          </p:cNvPr>
          <p:cNvCxnSpPr>
            <a:cxnSpLocks/>
          </p:cNvCxnSpPr>
          <p:nvPr userDrawn="1"/>
        </p:nvCxnSpPr>
        <p:spPr>
          <a:xfrm>
            <a:off x="420310" y="6525546"/>
            <a:ext cx="0" cy="14701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94D22AB-553C-F94F-8C86-D58D7174C8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71745" y="1402494"/>
            <a:ext cx="6420255" cy="4229956"/>
          </a:xfrm>
        </p:spPr>
        <p:txBody>
          <a:bodyPr/>
          <a:lstStyle/>
          <a:p>
            <a:endParaRPr lang="nb-NO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A6EF9E-25DC-B547-812A-7FDAE3D4B0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30000" y="5916768"/>
            <a:ext cx="450231" cy="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52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30DBC5D-4FBC-B646-9A55-E269618E6916}"/>
              </a:ext>
            </a:extLst>
          </p:cNvPr>
          <p:cNvSpPr/>
          <p:nvPr userDrawn="1"/>
        </p:nvSpPr>
        <p:spPr>
          <a:xfrm>
            <a:off x="-13528" y="-22390"/>
            <a:ext cx="12205528" cy="6880389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b="0" i="0" dirty="0">
              <a:latin typeface="Montserrat" pitchFamily="2" charset="77"/>
            </a:endParaRPr>
          </a:p>
        </p:txBody>
      </p:sp>
      <p:sp>
        <p:nvSpPr>
          <p:cNvPr id="5" name="Footer title">
            <a:extLst>
              <a:ext uri="{FF2B5EF4-FFF2-40B4-BE49-F238E27FC236}">
                <a16:creationId xmlns:a16="http://schemas.microsoft.com/office/drawing/2014/main" id="{842DC698-8966-A541-9F6E-C8E229F5E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nb-NO" dirty="0"/>
              <a:t>ENDRE TITTEL PÅ PRESENTASJON I HEADER OG FOOTER</a:t>
            </a:r>
          </a:p>
        </p:txBody>
      </p:sp>
      <p:sp>
        <p:nvSpPr>
          <p:cNvPr id="6" name="Page">
            <a:extLst>
              <a:ext uri="{FF2B5EF4-FFF2-40B4-BE49-F238E27FC236}">
                <a16:creationId xmlns:a16="http://schemas.microsoft.com/office/drawing/2014/main" id="{A74A4C15-17EA-504B-865F-2E45F01CB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455D986-2BA5-8544-9342-FEF4253A9D8C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ceholder Header">
            <a:extLst>
              <a:ext uri="{FF2B5EF4-FFF2-40B4-BE49-F238E27FC236}">
                <a16:creationId xmlns:a16="http://schemas.microsoft.com/office/drawing/2014/main" id="{387E33AC-54BA-FD49-ACF9-A5CDAA2ED4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3200" y="486000"/>
            <a:ext cx="9360000" cy="658800"/>
          </a:xfrm>
        </p:spPr>
        <p:txBody>
          <a:bodyPr lIns="9000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chemeClr val="bg1">
                    <a:lumMod val="95000"/>
                  </a:schemeClr>
                </a:solidFill>
                <a:latin typeface="Montserrat" pitchFamily="2" charset="77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HER FOR Å ENDRE TITTEL</a:t>
            </a:r>
          </a:p>
        </p:txBody>
      </p:sp>
      <p:cxnSp>
        <p:nvCxnSpPr>
          <p:cNvPr id="9" name="Rett linje 12">
            <a:extLst>
              <a:ext uri="{FF2B5EF4-FFF2-40B4-BE49-F238E27FC236}">
                <a16:creationId xmlns:a16="http://schemas.microsoft.com/office/drawing/2014/main" id="{EF29AAFD-0DF4-A64C-A168-8C67080D4EF9}"/>
              </a:ext>
            </a:extLst>
          </p:cNvPr>
          <p:cNvCxnSpPr>
            <a:cxnSpLocks/>
          </p:cNvCxnSpPr>
          <p:nvPr userDrawn="1"/>
        </p:nvCxnSpPr>
        <p:spPr>
          <a:xfrm>
            <a:off x="420310" y="6525546"/>
            <a:ext cx="0" cy="147014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B4332FBA-5907-6741-89CC-8C8BCBF01C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235"/>
          <a:stretch/>
        </p:blipFill>
        <p:spPr>
          <a:xfrm>
            <a:off x="11435923" y="6035431"/>
            <a:ext cx="491057" cy="67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89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53CA5-8EC8-5D47-9AAF-D29C063C1AEC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13A79-6143-0343-BABF-BDC5A955C8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2585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6E4E7833-34F5-4251-BA79-2802C76B7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05A35E2-8F7D-41F4-B944-7F47E82491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337A7C6-A2C8-44F7-B64D-BAD6E6BF89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64571-16AB-48B2-A53A-4F21EF448523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8D103F8-DCBB-4C23-80C1-726C250CC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7E38A6D-14FC-4716-973D-D6B820312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5B0863-002B-40FC-8DE6-72E9663E8F3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221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text">
            <a:extLst>
              <a:ext uri="{FF2B5EF4-FFF2-40B4-BE49-F238E27FC236}">
                <a16:creationId xmlns:a16="http://schemas.microsoft.com/office/drawing/2014/main" id="{91FDB847-B9A2-A949-92D0-915031F67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200" y="1245621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Klikk</a:t>
            </a:r>
            <a:r>
              <a:rPr lang="en-GB" noProof="0" dirty="0"/>
              <a:t> for </a:t>
            </a:r>
            <a:r>
              <a:rPr lang="en-GB" noProof="0" dirty="0" err="1"/>
              <a:t>åendretekst</a:t>
            </a:r>
            <a:endParaRPr lang="en-GB" noProof="0" dirty="0"/>
          </a:p>
          <a:p>
            <a:pPr lvl="1"/>
            <a:r>
              <a:rPr lang="en-GB" noProof="0" dirty="0"/>
              <a:t>Andre </a:t>
            </a:r>
            <a:r>
              <a:rPr lang="en-GB" noProof="0" dirty="0" err="1"/>
              <a:t>nivå</a:t>
            </a:r>
            <a:endParaRPr lang="en-GB" noProof="0" dirty="0"/>
          </a:p>
          <a:p>
            <a:pPr lvl="2"/>
            <a:r>
              <a:rPr lang="en-GB" noProof="0" dirty="0" err="1"/>
              <a:t>Tredjenivå</a:t>
            </a:r>
            <a:endParaRPr lang="en-GB" noProof="0" dirty="0"/>
          </a:p>
        </p:txBody>
      </p:sp>
      <p:sp>
        <p:nvSpPr>
          <p:cNvPr id="5" name="Placeholder footer">
            <a:extLst>
              <a:ext uri="{FF2B5EF4-FFF2-40B4-BE49-F238E27FC236}">
                <a16:creationId xmlns:a16="http://schemas.microsoft.com/office/drawing/2014/main" id="{CCD1E748-190A-E049-B2E2-1775BAAAC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3200" y="6454424"/>
            <a:ext cx="8465823" cy="308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0" i="0" spc="5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/>
              <a:t>WANG TOPPIDRETT</a:t>
            </a:r>
            <a:endParaRPr lang="en-GB" dirty="0"/>
          </a:p>
        </p:txBody>
      </p:sp>
      <p:sp>
        <p:nvSpPr>
          <p:cNvPr id="6" name="Placeholder Page">
            <a:extLst>
              <a:ext uri="{FF2B5EF4-FFF2-40B4-BE49-F238E27FC236}">
                <a16:creationId xmlns:a16="http://schemas.microsoft.com/office/drawing/2014/main" id="{D43BA06B-16AD-A34D-864F-C110CADF3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-13528" y="6454425"/>
            <a:ext cx="360260" cy="30879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0" i="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fld id="{C455D986-2BA5-8544-9342-FEF4253A9D8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Placeholder title">
            <a:extLst>
              <a:ext uri="{FF2B5EF4-FFF2-40B4-BE49-F238E27FC236}">
                <a16:creationId xmlns:a16="http://schemas.microsoft.com/office/drawing/2014/main" id="{07EE09F0-6C07-7F4E-AEEC-21EDF434F788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494662" y="486888"/>
            <a:ext cx="9360000" cy="6600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/>
              <a:t>KLIKK HER FOR </a:t>
            </a:r>
            <a:r>
              <a:rPr lang="en-GB" noProof="0" dirty="0" err="1"/>
              <a:t>Å</a:t>
            </a:r>
            <a:r>
              <a:rPr lang="en-GB" noProof="0" dirty="0"/>
              <a:t> SKRIVE TITTEL</a:t>
            </a:r>
          </a:p>
        </p:txBody>
      </p:sp>
      <p:cxnSp>
        <p:nvCxnSpPr>
          <p:cNvPr id="13" name="Rett linje 12">
            <a:extLst>
              <a:ext uri="{FF2B5EF4-FFF2-40B4-BE49-F238E27FC236}">
                <a16:creationId xmlns:a16="http://schemas.microsoft.com/office/drawing/2014/main" id="{1E030139-2A2E-1B4A-A9E4-C6A8AF075686}"/>
              </a:ext>
            </a:extLst>
          </p:cNvPr>
          <p:cNvCxnSpPr>
            <a:cxnSpLocks/>
          </p:cNvCxnSpPr>
          <p:nvPr userDrawn="1"/>
        </p:nvCxnSpPr>
        <p:spPr>
          <a:xfrm>
            <a:off x="420310" y="6525546"/>
            <a:ext cx="0" cy="14701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1D183E9-4C9A-4646-B57F-51D2805CD9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0000" y="5916768"/>
            <a:ext cx="450231" cy="7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2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</p:sldLayoutIdLst>
  <p:hf hdr="0" dt="0"/>
  <p:txStyles>
    <p:titleStyle>
      <a:lvl1pPr marL="0" algn="l" defTabSz="914400" rtl="0" eaLnBrk="1" latinLnBrk="0" hangingPunct="1">
        <a:lnSpc>
          <a:spcPct val="100000"/>
        </a:lnSpc>
        <a:spcBef>
          <a:spcPts val="0"/>
        </a:spcBef>
        <a:buNone/>
        <a:defRPr sz="2400" b="0" i="0" kern="1200" baseline="0">
          <a:solidFill>
            <a:schemeClr val="bg1"/>
          </a:solidFill>
          <a:latin typeface="Montserrat" pitchFamily="2" charset="77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138113" indent="-138113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400" b="0" i="0" kern="1200" baseline="0">
          <a:solidFill>
            <a:schemeClr val="bg1"/>
          </a:solidFill>
          <a:latin typeface="Montserrat Medium" pitchFamily="2" charset="77"/>
          <a:ea typeface="+mn-ea"/>
          <a:cs typeface="+mn-cs"/>
        </a:defRPr>
      </a:lvl1pPr>
      <a:lvl2pPr marL="269875" indent="-13176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200" b="0" i="0" kern="1200" baseline="0">
          <a:solidFill>
            <a:schemeClr val="bg1"/>
          </a:solidFill>
          <a:latin typeface="Montserrat Medium" pitchFamily="2" charset="77"/>
          <a:ea typeface="+mn-ea"/>
          <a:cs typeface="+mn-cs"/>
        </a:defRPr>
      </a:lvl2pPr>
      <a:lvl3pPr marL="403225" indent="-1333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000" b="0" i="0" kern="1200" baseline="0">
          <a:solidFill>
            <a:schemeClr val="bg1"/>
          </a:solidFill>
          <a:latin typeface="Montserrat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53CA5-8EC8-5D47-9AAF-D29C063C1AEC}" type="datetimeFigureOut">
              <a:rPr lang="nb-NO" smtClean="0"/>
              <a:t>06.05.2022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13A79-6143-0343-BABF-BDC5A955C8C1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985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sport-disciplines-silhouette-set-vector-imag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sport-disciplines-silhouette-set-vector-image" TargetMode="External"/><Relationship Id="rId3" Type="http://schemas.openxmlformats.org/officeDocument/2006/relationships/diagramLayout" Target="../diagrams/layout5.xml"/><Relationship Id="rId7" Type="http://schemas.openxmlformats.org/officeDocument/2006/relationships/image" Target="../media/image1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sport-disciplines-silhouette-set-vector-image" TargetMode="External"/><Relationship Id="rId3" Type="http://schemas.openxmlformats.org/officeDocument/2006/relationships/diagramLayout" Target="../diagrams/layout6.xml"/><Relationship Id="rId7" Type="http://schemas.openxmlformats.org/officeDocument/2006/relationships/image" Target="../media/image1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s://freesvg.org/sport-disciplines-silhouette-set-vector-image" TargetMode="External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hyperlink" Target="https://freesvg.org/sport-disciplines-silhouette-set-vector-image" TargetMode="External"/><Relationship Id="rId7" Type="http://schemas.openxmlformats.org/officeDocument/2006/relationships/diagramColors" Target="../diagrams/colors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hyperlink" Target="https://freesvg.org/sport-disciplines-silhouette-set-vector-image" TargetMode="External"/><Relationship Id="rId7" Type="http://schemas.openxmlformats.org/officeDocument/2006/relationships/diagramColors" Target="../diagrams/colors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sport-disciplines-silhouette-set-vector-image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 txBox="1">
            <a:spLocks/>
          </p:cNvSpPr>
          <p:nvPr/>
        </p:nvSpPr>
        <p:spPr>
          <a:xfrm>
            <a:off x="641257" y="5355779"/>
            <a:ext cx="11171161" cy="114300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nb-NO" sz="6000" dirty="0">
                <a:solidFill>
                  <a:schemeClr val="bg1"/>
                </a:solidFill>
                <a:latin typeface="Montserrat"/>
              </a:rPr>
              <a:t>VELKOMMEN</a:t>
            </a:r>
            <a:endParaRPr lang="nb-NO" sz="60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17" name="Picture 16" descr="WANG_HVIT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997"/>
          <a:stretch/>
        </p:blipFill>
        <p:spPr>
          <a:xfrm>
            <a:off x="4757366" y="1152140"/>
            <a:ext cx="2873925" cy="38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8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DBAAAE-7761-4DA2-8266-F0C002A7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20" y="1762699"/>
            <a:ext cx="3201366" cy="2222670"/>
          </a:xfrm>
        </p:spPr>
        <p:txBody>
          <a:bodyPr anchor="b">
            <a:normAutofit/>
          </a:bodyPr>
          <a:lstStyle/>
          <a:p>
            <a:pPr algn="r"/>
            <a:r>
              <a:rPr lang="nb-NO" b="1" dirty="0"/>
              <a:t>Test systems Cross country</a:t>
            </a:r>
            <a:br>
              <a:rPr lang="nb-NO" sz="1600" b="0" dirty="0"/>
            </a:b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748ADE-472A-4845-8AE7-6BDFE5390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1469204"/>
            <a:ext cx="6555347" cy="4726323"/>
          </a:xfrm>
        </p:spPr>
        <p:txBody>
          <a:bodyPr anchor="ctr">
            <a:normAutofit fontScale="70000" lnSpcReduction="20000"/>
          </a:bodyPr>
          <a:lstStyle/>
          <a:p>
            <a:r>
              <a:rPr lang="nb-NO" sz="3200" b="1" dirty="0"/>
              <a:t>TEST and Standard training sessions</a:t>
            </a:r>
          </a:p>
          <a:p>
            <a:r>
              <a:rPr lang="nb-NO" dirty="0" err="1"/>
              <a:t>Treadmill</a:t>
            </a:r>
            <a:r>
              <a:rPr lang="nb-NO" dirty="0"/>
              <a:t> Rolleskies</a:t>
            </a:r>
          </a:p>
          <a:p>
            <a:r>
              <a:rPr lang="nb-NO" dirty="0"/>
              <a:t>Intervalls </a:t>
            </a:r>
            <a:r>
              <a:rPr lang="nb-NO" dirty="0" err="1"/>
              <a:t>between</a:t>
            </a:r>
            <a:r>
              <a:rPr lang="nb-NO" dirty="0"/>
              <a:t> 4-8 min</a:t>
            </a:r>
          </a:p>
          <a:p>
            <a:r>
              <a:rPr lang="nb-NO" dirty="0"/>
              <a:t>Arbeidsøkonomi</a:t>
            </a:r>
          </a:p>
          <a:p>
            <a:r>
              <a:rPr lang="nb-NO" dirty="0" err="1"/>
              <a:t>Treshold</a:t>
            </a:r>
            <a:r>
              <a:rPr lang="nb-NO" dirty="0"/>
              <a:t>/ Terskel</a:t>
            </a:r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  <a:p>
            <a:r>
              <a:rPr lang="nb-NO" sz="3200" b="1" dirty="0"/>
              <a:t>GOAL</a:t>
            </a:r>
          </a:p>
          <a:p>
            <a:r>
              <a:rPr lang="nb-NO" dirty="0"/>
              <a:t>Do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work</a:t>
            </a:r>
            <a:endParaRPr lang="nb-NO" dirty="0"/>
          </a:p>
          <a:p>
            <a:r>
              <a:rPr lang="nb-NO" dirty="0" err="1"/>
              <a:t>Measure</a:t>
            </a:r>
            <a:r>
              <a:rPr lang="nb-NO" dirty="0"/>
              <a:t> progress </a:t>
            </a:r>
          </a:p>
          <a:p>
            <a:r>
              <a:rPr lang="nb-NO" dirty="0" err="1"/>
              <a:t>Technique</a:t>
            </a:r>
            <a:r>
              <a:rPr lang="nb-NO" dirty="0"/>
              <a:t> </a:t>
            </a:r>
            <a:r>
              <a:rPr lang="nb-NO" dirty="0" err="1"/>
              <a:t>development</a:t>
            </a:r>
            <a:endParaRPr lang="nb-NO" dirty="0"/>
          </a:p>
          <a:p>
            <a:endParaRPr lang="nb-NO" sz="2000" dirty="0"/>
          </a:p>
          <a:p>
            <a:endParaRPr lang="nb-NO" sz="2000" dirty="0"/>
          </a:p>
          <a:p>
            <a:r>
              <a:rPr lang="nb-NO" sz="2000" dirty="0"/>
              <a:t>(</a:t>
            </a:r>
            <a:r>
              <a:rPr lang="nb-NO" sz="2000" dirty="0" err="1"/>
              <a:t>Rolleskis</a:t>
            </a:r>
            <a:r>
              <a:rPr lang="nb-NO" sz="2000" dirty="0"/>
              <a:t> </a:t>
            </a:r>
            <a:r>
              <a:rPr lang="nb-NO" sz="2000" dirty="0" err="1"/>
              <a:t>outside</a:t>
            </a:r>
            <a:r>
              <a:rPr lang="nb-NO" sz="2000" dirty="0"/>
              <a:t> is hard </a:t>
            </a:r>
            <a:r>
              <a:rPr lang="nb-NO" sz="2000" dirty="0" err="1"/>
              <a:t>too</a:t>
            </a:r>
            <a:r>
              <a:rPr lang="nb-NO" sz="2000" dirty="0"/>
              <a:t> trust)</a:t>
            </a:r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11" name="Bilde 10" descr="Et bilde som inneholder kart&#10;&#10;Automatisk generert beskrivelse">
            <a:extLst>
              <a:ext uri="{FF2B5EF4-FFF2-40B4-BE49-F238E27FC236}">
                <a16:creationId xmlns:a16="http://schemas.microsoft.com/office/drawing/2014/main" id="{068A128E-1047-457C-8950-F75E3DF56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25" r="4821" b="-4"/>
          <a:stretch/>
        </p:blipFill>
        <p:spPr>
          <a:xfrm>
            <a:off x="75684" y="75630"/>
            <a:ext cx="1943224" cy="21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965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26141" y="5201916"/>
            <a:ext cx="1088571" cy="1329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 descr="logo_wang_hvit_tek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6" b="15348"/>
          <a:stretch/>
        </p:blipFill>
        <p:spPr>
          <a:xfrm>
            <a:off x="10837334" y="5405780"/>
            <a:ext cx="853871" cy="117898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6" y="0"/>
            <a:ext cx="12159554" cy="6856416"/>
          </a:xfrm>
          <a:prstGeom prst="rect">
            <a:avLst/>
          </a:prstGeom>
        </p:spPr>
      </p:pic>
      <p:pic>
        <p:nvPicPr>
          <p:cNvPr id="8" name="Picture 3" descr="WANG_HVIT.png">
            <a:extLst>
              <a:ext uri="{FF2B5EF4-FFF2-40B4-BE49-F238E27FC236}">
                <a16:creationId xmlns:a16="http://schemas.microsoft.com/office/drawing/2014/main" id="{1B8A5AB5-CB75-4F58-9056-C43BB1F22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997"/>
          <a:stretch/>
        </p:blipFill>
        <p:spPr>
          <a:xfrm>
            <a:off x="8060617" y="4244269"/>
            <a:ext cx="993100" cy="1329514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F8B6EA4A-D21D-4B32-9E46-9846DD91C54A}"/>
              </a:ext>
            </a:extLst>
          </p:cNvPr>
          <p:cNvSpPr txBox="1"/>
          <p:nvPr/>
        </p:nvSpPr>
        <p:spPr>
          <a:xfrm>
            <a:off x="4026764" y="31410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Exel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Planbok</a:t>
            </a:r>
            <a:endParaRPr lang="en-US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97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4E22EB6-025A-44A2-A4E7-A623600C3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 fontScale="90000"/>
          </a:bodyPr>
          <a:lstStyle/>
          <a:p>
            <a:br>
              <a:rPr lang="nb-NO" sz="4000" dirty="0">
                <a:solidFill>
                  <a:srgbClr val="FFFFFF"/>
                </a:solidFill>
              </a:rPr>
            </a:br>
            <a:r>
              <a:rPr lang="nb-NO" sz="4000" dirty="0" err="1">
                <a:solidFill>
                  <a:srgbClr val="FFFFFF"/>
                </a:solidFill>
              </a:rPr>
              <a:t>Strength</a:t>
            </a:r>
            <a:r>
              <a:rPr lang="nb-NO" sz="4000" dirty="0">
                <a:solidFill>
                  <a:srgbClr val="FFFFFF"/>
                </a:solidFill>
              </a:rPr>
              <a:t> Training </a:t>
            </a:r>
            <a:r>
              <a:rPr lang="nb-NO" sz="4000" dirty="0" err="1">
                <a:solidFill>
                  <a:srgbClr val="FFFFFF"/>
                </a:solidFill>
              </a:rPr>
              <a:t>Youth</a:t>
            </a:r>
            <a:br>
              <a:rPr lang="nb-NO" sz="4000" dirty="0">
                <a:solidFill>
                  <a:srgbClr val="FFFFFF"/>
                </a:solidFill>
              </a:rPr>
            </a:br>
            <a:endParaRPr lang="nb-NO" sz="4000" dirty="0">
              <a:solidFill>
                <a:srgbClr val="FFFFFF"/>
              </a:solidFill>
            </a:endParaRPr>
          </a:p>
        </p:txBody>
      </p:sp>
      <p:graphicFrame>
        <p:nvGraphicFramePr>
          <p:cNvPr id="17" name="Plassholder for innhold 2">
            <a:extLst>
              <a:ext uri="{FF2B5EF4-FFF2-40B4-BE49-F238E27FC236}">
                <a16:creationId xmlns:a16="http://schemas.microsoft.com/office/drawing/2014/main" id="{2DE4000B-D676-C737-7C00-8591042166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477777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Bilde 12" descr="Et bilde som inneholder kart&#10;&#10;Automatisk generert beskrivelse">
            <a:extLst>
              <a:ext uri="{FF2B5EF4-FFF2-40B4-BE49-F238E27FC236}">
                <a16:creationId xmlns:a16="http://schemas.microsoft.com/office/drawing/2014/main" id="{156C2860-6081-431D-B5AD-E85BDFBB8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0008873" y="-23801"/>
            <a:ext cx="1623060" cy="162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98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184A238-29E3-4C83-B33D-139F8F5A8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nb-NO" sz="4000" dirty="0">
                <a:solidFill>
                  <a:srgbClr val="FFFFFF"/>
                </a:solidFill>
              </a:rPr>
              <a:t>Important </a:t>
            </a:r>
            <a:r>
              <a:rPr lang="nb-NO" sz="4000" dirty="0" err="1">
                <a:solidFill>
                  <a:srgbClr val="FFFFFF"/>
                </a:solidFill>
              </a:rPr>
              <a:t>factors</a:t>
            </a:r>
            <a:r>
              <a:rPr lang="nb-NO" sz="4000" dirty="0">
                <a:solidFill>
                  <a:srgbClr val="FFFFFF"/>
                </a:solidFill>
              </a:rPr>
              <a:t> </a:t>
            </a:r>
            <a:r>
              <a:rPr lang="nb-NO" sz="4000" dirty="0" err="1">
                <a:solidFill>
                  <a:srgbClr val="FFFFFF"/>
                </a:solidFill>
              </a:rPr>
              <a:t>around</a:t>
            </a:r>
            <a:r>
              <a:rPr lang="nb-NO" sz="4000" dirty="0">
                <a:solidFill>
                  <a:srgbClr val="FFFFFF"/>
                </a:solidFill>
              </a:rPr>
              <a:t> </a:t>
            </a:r>
            <a:r>
              <a:rPr lang="nb-NO" sz="4000" dirty="0" err="1">
                <a:solidFill>
                  <a:srgbClr val="FFFFFF"/>
                </a:solidFill>
              </a:rPr>
              <a:t>strength</a:t>
            </a:r>
            <a:endParaRPr lang="nb-NO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49552DE0-12BA-D913-31C6-40E7E088C1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3219350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Bilde 15" descr="Et bilde som inneholder kart&#10;&#10;Automatisk generert beskrivelse">
            <a:extLst>
              <a:ext uri="{FF2B5EF4-FFF2-40B4-BE49-F238E27FC236}">
                <a16:creationId xmlns:a16="http://schemas.microsoft.com/office/drawing/2014/main" id="{B38447E9-E761-48E4-B0E9-7250AA520E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995410" y="0"/>
            <a:ext cx="1511214" cy="155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4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5C558F87-D2D3-4016-A5CF-71D08186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048" y="4614483"/>
            <a:ext cx="3103843" cy="2059795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6E3DA1DD-3C1E-461E-8BFD-83463E79F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101" y="2421505"/>
            <a:ext cx="3091265" cy="2066084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6BFCFAD5-B009-4D3E-80D3-D112865BCD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2393" y="4636496"/>
            <a:ext cx="3088121" cy="2037782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9E1F4064-959C-4EE5-AB92-3FCACB5CB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425" y="4642786"/>
            <a:ext cx="3072396" cy="2031492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D222041D-F617-485F-969C-1EA1F97E00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048" y="2440058"/>
            <a:ext cx="3091265" cy="2047216"/>
          </a:xfrm>
          <a:prstGeom prst="rect">
            <a:avLst/>
          </a:prstGeom>
        </p:spPr>
      </p:pic>
      <p:pic>
        <p:nvPicPr>
          <p:cNvPr id="20" name="Bilde 19">
            <a:extLst>
              <a:ext uri="{FF2B5EF4-FFF2-40B4-BE49-F238E27FC236}">
                <a16:creationId xmlns:a16="http://schemas.microsoft.com/office/drawing/2014/main" id="{EED0E025-835B-4C82-92E4-1AD68CCFC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5979" y="2442612"/>
            <a:ext cx="3069251" cy="2037781"/>
          </a:xfrm>
          <a:prstGeom prst="rect">
            <a:avLst/>
          </a:prstGeom>
        </p:spPr>
      </p:pic>
      <p:pic>
        <p:nvPicPr>
          <p:cNvPr id="22" name="Bilde 21">
            <a:extLst>
              <a:ext uri="{FF2B5EF4-FFF2-40B4-BE49-F238E27FC236}">
                <a16:creationId xmlns:a16="http://schemas.microsoft.com/office/drawing/2014/main" id="{56CFD3C0-6A1A-4ED6-8934-D9CD1CF29D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1957" y="191657"/>
            <a:ext cx="3094409" cy="2034637"/>
          </a:xfrm>
          <a:prstGeom prst="rect">
            <a:avLst/>
          </a:prstGeom>
        </p:spPr>
      </p:pic>
      <p:pic>
        <p:nvPicPr>
          <p:cNvPr id="24" name="Bilde 23">
            <a:extLst>
              <a:ext uri="{FF2B5EF4-FFF2-40B4-BE49-F238E27FC236}">
                <a16:creationId xmlns:a16="http://schemas.microsoft.com/office/drawing/2014/main" id="{41988990-B3D1-4E20-A57C-85F0758FC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3182" y="192587"/>
            <a:ext cx="3066107" cy="2056650"/>
          </a:xfrm>
          <a:prstGeom prst="rect">
            <a:avLst/>
          </a:prstGeom>
        </p:spPr>
      </p:pic>
      <p:pic>
        <p:nvPicPr>
          <p:cNvPr id="26" name="Bilde 25">
            <a:extLst>
              <a:ext uri="{FF2B5EF4-FFF2-40B4-BE49-F238E27FC236}">
                <a16:creationId xmlns:a16="http://schemas.microsoft.com/office/drawing/2014/main" id="{F1738EAD-1C86-4BF6-9D11-05597C585F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0696" y="182223"/>
            <a:ext cx="3059818" cy="204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15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56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58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 60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62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Freeform: Shape 64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Rectangle 66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BF7EB18C-4A09-487C-9B6D-E443C91F0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Cross-country skiing technique</a:t>
            </a:r>
          </a:p>
        </p:txBody>
      </p:sp>
      <p:pic>
        <p:nvPicPr>
          <p:cNvPr id="22" name="Bilde 21" descr="Et bilde som inneholder kart&#10;&#10;Automatisk generert beskrivelse">
            <a:extLst>
              <a:ext uri="{FF2B5EF4-FFF2-40B4-BE49-F238E27FC236}">
                <a16:creationId xmlns:a16="http://schemas.microsoft.com/office/drawing/2014/main" id="{393DDA16-6886-4369-A962-73D0CE750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25" r="4821" b="-4"/>
          <a:stretch/>
        </p:blipFill>
        <p:spPr>
          <a:xfrm>
            <a:off x="8109502" y="1411572"/>
            <a:ext cx="3615776" cy="4046735"/>
          </a:xfrm>
          <a:prstGeom prst="rect">
            <a:avLst/>
          </a:prstGeom>
        </p:spPr>
      </p:pic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83BF8367-8BF1-4A7D-BC90-916F6A14DB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4259969"/>
              </p:ext>
            </p:extLst>
          </p:nvPr>
        </p:nvGraphicFramePr>
        <p:xfrm>
          <a:off x="4581727" y="649480"/>
          <a:ext cx="3025303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85238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BB1C4B2-0A89-644B-9775-29FB09A0F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501594"/>
            <a:ext cx="5754896" cy="1655483"/>
          </a:xfrm>
        </p:spPr>
        <p:txBody>
          <a:bodyPr anchor="b">
            <a:noAutofit/>
          </a:bodyPr>
          <a:lstStyle/>
          <a:p>
            <a:r>
              <a:rPr lang="nb-NO" sz="10200" b="1" dirty="0"/>
              <a:t>Basics</a:t>
            </a:r>
          </a:p>
        </p:txBody>
      </p:sp>
      <p:pic>
        <p:nvPicPr>
          <p:cNvPr id="8" name="Bilde 7" descr="Et bilde som inneholder kart&#10;&#10;Automatisk generert beskrivelse">
            <a:extLst>
              <a:ext uri="{FF2B5EF4-FFF2-40B4-BE49-F238E27FC236}">
                <a16:creationId xmlns:a16="http://schemas.microsoft.com/office/drawing/2014/main" id="{ED27A185-7898-4DE9-A18A-66A5C1BF4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25" r="4821" b="-4"/>
          <a:stretch/>
        </p:blipFill>
        <p:spPr>
          <a:xfrm>
            <a:off x="1068130" y="1028701"/>
            <a:ext cx="3876165" cy="433817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8" name="Plassholder for innhold 2">
            <a:extLst>
              <a:ext uri="{FF2B5EF4-FFF2-40B4-BE49-F238E27FC236}">
                <a16:creationId xmlns:a16="http://schemas.microsoft.com/office/drawing/2014/main" id="{D5ACE0C0-47CC-416A-9145-F28A7E5085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3345567"/>
              </p:ext>
            </p:extLst>
          </p:nvPr>
        </p:nvGraphicFramePr>
        <p:xfrm>
          <a:off x="5596502" y="2405894"/>
          <a:ext cx="5754896" cy="3014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34265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0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7F4B53E-A4A4-4760-AA73-92050C0FB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936" y="-589771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nb-NO" sz="4000" dirty="0">
                <a:solidFill>
                  <a:srgbClr val="FFFFFF"/>
                </a:solidFill>
              </a:rPr>
              <a:t>Retning og utvikling:</a:t>
            </a:r>
            <a:br>
              <a:rPr lang="nb-NO" sz="4000" dirty="0">
                <a:solidFill>
                  <a:srgbClr val="FFFFFF"/>
                </a:solidFill>
              </a:rPr>
            </a:br>
            <a:endParaRPr lang="nb-NO" sz="4000" dirty="0">
              <a:solidFill>
                <a:srgbClr val="FFFFFF"/>
              </a:solidFill>
            </a:endParaRPr>
          </a:p>
        </p:txBody>
      </p:sp>
      <p:graphicFrame>
        <p:nvGraphicFramePr>
          <p:cNvPr id="57" name="Plassholder for innhold 2">
            <a:extLst>
              <a:ext uri="{FF2B5EF4-FFF2-40B4-BE49-F238E27FC236}">
                <a16:creationId xmlns:a16="http://schemas.microsoft.com/office/drawing/2014/main" id="{931DE664-5E57-DDFA-403A-EEFB172F26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396082"/>
              </p:ext>
            </p:extLst>
          </p:nvPr>
        </p:nvGraphicFramePr>
        <p:xfrm>
          <a:off x="6503158" y="649480"/>
          <a:ext cx="4862447" cy="5546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3448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26141" y="5201916"/>
            <a:ext cx="1088571" cy="1329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 descr="logo_wang_hvit_tek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6" b="15348"/>
          <a:stretch/>
        </p:blipFill>
        <p:spPr>
          <a:xfrm>
            <a:off x="10837334" y="5405780"/>
            <a:ext cx="853871" cy="117898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66" y="0"/>
            <a:ext cx="12159554" cy="6856416"/>
          </a:xfrm>
          <a:prstGeom prst="rect">
            <a:avLst/>
          </a:prstGeom>
        </p:spPr>
      </p:pic>
      <p:pic>
        <p:nvPicPr>
          <p:cNvPr id="8" name="Picture 3" descr="WANG_HVIT.png">
            <a:extLst>
              <a:ext uri="{FF2B5EF4-FFF2-40B4-BE49-F238E27FC236}">
                <a16:creationId xmlns:a16="http://schemas.microsoft.com/office/drawing/2014/main" id="{1B8A5AB5-CB75-4F58-9056-C43BB1F224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17997"/>
          <a:stretch/>
        </p:blipFill>
        <p:spPr>
          <a:xfrm>
            <a:off x="8060617" y="4244269"/>
            <a:ext cx="993100" cy="1329514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F8B6EA4A-D21D-4B32-9E46-9846DD91C54A}"/>
              </a:ext>
            </a:extLst>
          </p:cNvPr>
          <p:cNvSpPr txBox="1"/>
          <p:nvPr/>
        </p:nvSpPr>
        <p:spPr>
          <a:xfrm>
            <a:off x="4026764" y="314103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Video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Lygna</a:t>
            </a:r>
            <a:endParaRPr lang="en-US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Født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 med ski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på</a:t>
            </a:r>
            <a:r>
              <a:rPr lang="en-US" sz="2800" b="1" dirty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Montserrat" panose="00000500000000000000" pitchFamily="2" charset="0"/>
              </a:rPr>
              <a:t>beina</a:t>
            </a:r>
            <a:endParaRPr lang="en-US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1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26141" y="5201916"/>
            <a:ext cx="1088571" cy="1329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6" name="Picture 5" descr="logo_wang_hvit_tek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76" b="15348"/>
          <a:stretch/>
        </p:blipFill>
        <p:spPr>
          <a:xfrm>
            <a:off x="10837334" y="5405780"/>
            <a:ext cx="853871" cy="1178985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2742" y="-1"/>
            <a:ext cx="12294742" cy="7034649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F8B6EA4A-D21D-4B32-9E46-9846DD91C54A}"/>
              </a:ext>
            </a:extLst>
          </p:cNvPr>
          <p:cNvSpPr txBox="1"/>
          <p:nvPr/>
        </p:nvSpPr>
        <p:spPr>
          <a:xfrm>
            <a:off x="790404" y="19595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43FA5476-1222-474D-96E2-081AF687D134}"/>
              </a:ext>
            </a:extLst>
          </p:cNvPr>
          <p:cNvSpPr txBox="1"/>
          <p:nvPr/>
        </p:nvSpPr>
        <p:spPr>
          <a:xfrm>
            <a:off x="477288" y="-793215"/>
            <a:ext cx="1158618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b-NO" sz="24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nb-NO" sz="2400" b="1" dirty="0">
              <a:effectLst/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nb-NO" sz="2400" b="1" dirty="0">
              <a:latin typeface="Tahom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b-NO" sz="24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Kvinner 5 km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b-NO" sz="24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Nr. 	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7AFF70E1-E580-438F-16FC-DB624997B4FF}"/>
              </a:ext>
            </a:extLst>
          </p:cNvPr>
          <p:cNvSpPr txBox="1"/>
          <p:nvPr/>
        </p:nvSpPr>
        <p:spPr>
          <a:xfrm>
            <a:off x="477288" y="1035586"/>
            <a:ext cx="1145397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18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Løpar</a:t>
            </a:r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Tid	</a:t>
            </a:r>
            <a:r>
              <a:rPr lang="nb-NO" sz="18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Fråspark</a:t>
            </a:r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Differanse 	Differanse i 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				diagonal	strekk		mål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	</a:t>
            </a:r>
            <a:r>
              <a:rPr lang="nb-NO" sz="18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Dariya</a:t>
            </a:r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800" b="1" dirty="0" err="1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Nepryaeva</a:t>
            </a:r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RUS		37,0	55		0		0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	Emma Kirkeberg Mørk		40,0	70		+3,0		+4,0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	Lisa Eriksson, SWE		40,5	67		+3,5		+7,8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	Anna Heggen			41,5	71		+4,5		+12,3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	Hanna Lundberg, SWE		39,5	65		+2,5		+23,9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	Tuva Anine Brusveen-Jensen	43,5	70		+6,5		+40,5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b-NO" sz="1800" b="1" dirty="0">
                <a:effectLst/>
                <a:highlight>
                  <a:srgbClr val="FFFF00"/>
                </a:highlight>
                <a:latin typeface="Tahom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	Marte Mikkelsplass		43	79		+6,0		+51,7</a:t>
            </a:r>
            <a:endParaRPr lang="nb-NO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43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51CD64-1252-D448-B9A6-F4E5B802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716" y="499397"/>
            <a:ext cx="5929422" cy="16401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b-NO" b="1" dirty="0" err="1"/>
              <a:t>Technique</a:t>
            </a:r>
            <a:r>
              <a:rPr lang="nb-NO" b="1" dirty="0">
                <a:solidFill>
                  <a:schemeClr val="bg1"/>
                </a:solidFill>
              </a:rPr>
              <a:t> </a:t>
            </a:r>
            <a:r>
              <a:rPr lang="nb-NO" b="1" dirty="0" err="1"/>
              <a:t>development</a:t>
            </a:r>
            <a:endParaRPr lang="en-US" b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7" name="Bilde 16" descr="Et bilde som inneholder kart&#10;&#10;Automatisk generert beskrivelse">
            <a:extLst>
              <a:ext uri="{FF2B5EF4-FFF2-40B4-BE49-F238E27FC236}">
                <a16:creationId xmlns:a16="http://schemas.microsoft.com/office/drawing/2014/main" id="{81A85DC7-C01B-49DD-8E08-96933A9236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25" r="4821" b="-4"/>
          <a:stretch/>
        </p:blipFill>
        <p:spPr>
          <a:xfrm>
            <a:off x="7745506" y="1268241"/>
            <a:ext cx="3765176" cy="4213942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Plassholder for innhold 2">
            <a:extLst>
              <a:ext uri="{FF2B5EF4-FFF2-40B4-BE49-F238E27FC236}">
                <a16:creationId xmlns:a16="http://schemas.microsoft.com/office/drawing/2014/main" id="{9D1D26C5-B207-4F67-9825-9DE018C5DF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355772"/>
              </p:ext>
            </p:extLst>
          </p:nvPr>
        </p:nvGraphicFramePr>
        <p:xfrm>
          <a:off x="1149717" y="2423821"/>
          <a:ext cx="5929422" cy="35197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57071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9DBAAAE-7761-4DA2-8266-F0C002A7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20" y="1762699"/>
            <a:ext cx="3201366" cy="2222670"/>
          </a:xfrm>
        </p:spPr>
        <p:txBody>
          <a:bodyPr anchor="b">
            <a:normAutofit/>
          </a:bodyPr>
          <a:lstStyle/>
          <a:p>
            <a:pPr algn="r"/>
            <a:r>
              <a:rPr lang="nb-NO" b="1" dirty="0"/>
              <a:t>Test systems Cross country</a:t>
            </a:r>
            <a:br>
              <a:rPr lang="nb-NO" sz="1600" b="0" dirty="0"/>
            </a:br>
            <a:endParaRPr lang="nb-NO" sz="4000" dirty="0">
              <a:solidFill>
                <a:srgbClr val="FFFFFF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1748ADE-472A-4845-8AE7-6BDFE5390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nb-NO" sz="3200" b="1" dirty="0"/>
              <a:t>SAFE AND SIMPLE</a:t>
            </a:r>
          </a:p>
          <a:p>
            <a:r>
              <a:rPr lang="nb-NO" sz="2000" dirty="0" err="1"/>
              <a:t>Runningprofil</a:t>
            </a:r>
            <a:r>
              <a:rPr lang="nb-NO" sz="2000" dirty="0"/>
              <a:t> </a:t>
            </a:r>
            <a:r>
              <a:rPr lang="nb-NO" sz="2000" dirty="0" err="1"/>
              <a:t>on</a:t>
            </a:r>
            <a:r>
              <a:rPr lang="nb-NO" sz="2000" dirty="0"/>
              <a:t>  </a:t>
            </a:r>
            <a:r>
              <a:rPr lang="nb-NO" sz="2000" dirty="0" err="1"/>
              <a:t>treadmill</a:t>
            </a:r>
            <a:r>
              <a:rPr lang="nb-NO" sz="2000" dirty="0"/>
              <a:t>. Puls and </a:t>
            </a:r>
            <a:r>
              <a:rPr lang="nb-NO" sz="2000" dirty="0" err="1"/>
              <a:t>lactat</a:t>
            </a:r>
            <a:endParaRPr lang="nb-NO" sz="2000" dirty="0"/>
          </a:p>
          <a:p>
            <a:r>
              <a:rPr lang="nb-NO" sz="2000" dirty="0"/>
              <a:t>6 or 10 %  and 5 min intervalls, 1min breake</a:t>
            </a:r>
          </a:p>
          <a:p>
            <a:r>
              <a:rPr lang="nb-NO" sz="2000" dirty="0"/>
              <a:t>1 km/t faster for </a:t>
            </a:r>
            <a:r>
              <a:rPr lang="nb-NO" sz="2000" dirty="0" err="1"/>
              <a:t>each</a:t>
            </a:r>
            <a:r>
              <a:rPr lang="nb-NO" sz="2000" dirty="0"/>
              <a:t> intervall</a:t>
            </a:r>
          </a:p>
          <a:p>
            <a:r>
              <a:rPr lang="nb-NO" sz="2000" dirty="0"/>
              <a:t>MAKS AND to </a:t>
            </a:r>
            <a:r>
              <a:rPr lang="nb-NO" sz="2000" dirty="0" err="1"/>
              <a:t>control</a:t>
            </a: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endParaRPr lang="nb-NO" sz="2000" dirty="0"/>
          </a:p>
          <a:p>
            <a:r>
              <a:rPr lang="nb-NO" sz="3200" b="1" dirty="0"/>
              <a:t>GOAL</a:t>
            </a:r>
          </a:p>
          <a:p>
            <a:r>
              <a:rPr lang="nb-NO" dirty="0" err="1"/>
              <a:t>Measure</a:t>
            </a:r>
            <a:r>
              <a:rPr lang="nb-NO" dirty="0"/>
              <a:t> progress and </a:t>
            </a:r>
            <a:r>
              <a:rPr lang="nb-NO" dirty="0" err="1"/>
              <a:t>too</a:t>
            </a:r>
            <a:r>
              <a:rPr lang="nb-NO" dirty="0"/>
              <a:t> </a:t>
            </a:r>
            <a:r>
              <a:rPr lang="nb-NO" dirty="0" err="1"/>
              <a:t>keep</a:t>
            </a:r>
            <a:r>
              <a:rPr lang="nb-NO" dirty="0"/>
              <a:t> </a:t>
            </a:r>
            <a:r>
              <a:rPr lang="nb-NO" dirty="0" err="1"/>
              <a:t>control</a:t>
            </a:r>
            <a:r>
              <a:rPr lang="nb-NO" dirty="0"/>
              <a:t> over training</a:t>
            </a:r>
          </a:p>
          <a:p>
            <a:r>
              <a:rPr lang="nb-NO" sz="2000" dirty="0"/>
              <a:t> </a:t>
            </a:r>
          </a:p>
          <a:p>
            <a:endParaRPr lang="nb-NO" sz="2000" dirty="0"/>
          </a:p>
          <a:p>
            <a:pPr marL="0" indent="0">
              <a:buNone/>
            </a:pPr>
            <a:endParaRPr lang="nb-NO" sz="2000" dirty="0"/>
          </a:p>
        </p:txBody>
      </p:sp>
      <p:pic>
        <p:nvPicPr>
          <p:cNvPr id="11" name="Bilde 10" descr="Et bilde som inneholder kart&#10;&#10;Automatisk generert beskrivelse">
            <a:extLst>
              <a:ext uri="{FF2B5EF4-FFF2-40B4-BE49-F238E27FC236}">
                <a16:creationId xmlns:a16="http://schemas.microsoft.com/office/drawing/2014/main" id="{068A128E-1047-457C-8950-F75E3DF56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825" r="4821" b="-4"/>
          <a:stretch/>
        </p:blipFill>
        <p:spPr>
          <a:xfrm>
            <a:off x="75684" y="75630"/>
            <a:ext cx="1943224" cy="210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64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ter innholdssider">
  <a:themeElements>
    <a:clrScheme name="Wang Colours 1">
      <a:dk1>
        <a:srgbClr val="000000"/>
      </a:dk1>
      <a:lt1>
        <a:srgbClr val="FFFFFF"/>
      </a:lt1>
      <a:dk2>
        <a:srgbClr val="17446F"/>
      </a:dk2>
      <a:lt2>
        <a:srgbClr val="2E857D"/>
      </a:lt2>
      <a:accent1>
        <a:srgbClr val="D12A5C"/>
      </a:accent1>
      <a:accent2>
        <a:srgbClr val="F37B20"/>
      </a:accent2>
      <a:accent3>
        <a:srgbClr val="FCD700"/>
      </a:accent3>
      <a:accent4>
        <a:srgbClr val="007DB1"/>
      </a:accent4>
      <a:accent5>
        <a:srgbClr val="7F1975"/>
      </a:accent5>
      <a:accent6>
        <a:srgbClr val="D2D2D2"/>
      </a:accent6>
      <a:hlink>
        <a:srgbClr val="014584"/>
      </a:hlink>
      <a:folHlink>
        <a:srgbClr val="5587A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42D3C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marL="133350" indent="-133350" algn="l">
          <a:buFont typeface="Arial" panose="020B0604020202020204" pitchFamily="34" charset="0"/>
          <a:buChar char="•"/>
          <a:defRPr sz="1000" dirty="0" err="1" smtClean="0"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fs.potx" id="{4B5D51D1-237F-E24B-8653-864B21F844C6}" vid="{A5F5D52D-2731-DD49-96B0-285EBFCFA833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_Channel_Section_Location xmlns="181cffe2-c6b8-45a9-ac85-8ce2b264438b" xsi:nil="true"/>
    <Invited_Teachers xmlns="181cffe2-c6b8-45a9-ac85-8ce2b264438b" xsi:nil="true"/>
    <Teachers xmlns="181cffe2-c6b8-45a9-ac85-8ce2b264438b">
      <UserInfo>
        <DisplayName/>
        <AccountId xsi:nil="true"/>
        <AccountType/>
      </UserInfo>
    </Teachers>
    <Self_Registration_Enabled xmlns="181cffe2-c6b8-45a9-ac85-8ce2b264438b" xsi:nil="true"/>
    <LMS_Mappings xmlns="181cffe2-c6b8-45a9-ac85-8ce2b264438b" xsi:nil="true"/>
    <Invited_Students xmlns="181cffe2-c6b8-45a9-ac85-8ce2b264438b" xsi:nil="true"/>
    <Students xmlns="181cffe2-c6b8-45a9-ac85-8ce2b264438b">
      <UserInfo>
        <DisplayName/>
        <AccountId xsi:nil="true"/>
        <AccountType/>
      </UserInfo>
    </Students>
    <Math_Settings xmlns="181cffe2-c6b8-45a9-ac85-8ce2b264438b" xsi:nil="true"/>
    <Templates xmlns="181cffe2-c6b8-45a9-ac85-8ce2b264438b" xsi:nil="true"/>
    <AppVersion xmlns="181cffe2-c6b8-45a9-ac85-8ce2b264438b" xsi:nil="true"/>
    <TeamsChannelId xmlns="181cffe2-c6b8-45a9-ac85-8ce2b264438b" xsi:nil="true"/>
    <IsNotebookLocked xmlns="181cffe2-c6b8-45a9-ac85-8ce2b264438b" xsi:nil="true"/>
    <Student_Groups xmlns="181cffe2-c6b8-45a9-ac85-8ce2b264438b">
      <UserInfo>
        <DisplayName/>
        <AccountId xsi:nil="true"/>
        <AccountType/>
      </UserInfo>
    </Student_Groups>
    <Distribution_Groups xmlns="181cffe2-c6b8-45a9-ac85-8ce2b264438b" xsi:nil="true"/>
    <Is_Collaboration_Space_Locked xmlns="181cffe2-c6b8-45a9-ac85-8ce2b264438b" xsi:nil="true"/>
    <CultureName xmlns="181cffe2-c6b8-45a9-ac85-8ce2b264438b" xsi:nil="true"/>
    <Owner xmlns="181cffe2-c6b8-45a9-ac85-8ce2b264438b">
      <UserInfo>
        <DisplayName/>
        <AccountId xsi:nil="true"/>
        <AccountType/>
      </UserInfo>
    </Owner>
    <DefaultSectionNames xmlns="181cffe2-c6b8-45a9-ac85-8ce2b264438b" xsi:nil="true"/>
    <NotebookType xmlns="181cffe2-c6b8-45a9-ac85-8ce2b264438b" xsi:nil="true"/>
    <FolderType xmlns="181cffe2-c6b8-45a9-ac85-8ce2b264438b" xsi:nil="true"/>
    <Has_Teacher_Only_SectionGroup xmlns="181cffe2-c6b8-45a9-ac85-8ce2b264438b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0A0FD71307CE24EBD63CCA3A095DB78" ma:contentTypeVersion="34" ma:contentTypeDescription="Opprett et nytt dokument." ma:contentTypeScope="" ma:versionID="a684ba965df7e48330f5bc22005a5eeb">
  <xsd:schema xmlns:xsd="http://www.w3.org/2001/XMLSchema" xmlns:xs="http://www.w3.org/2001/XMLSchema" xmlns:p="http://schemas.microsoft.com/office/2006/metadata/properties" xmlns:ns2="181cffe2-c6b8-45a9-ac85-8ce2b264438b" xmlns:ns3="a84d15a4-a206-4bca-b0b6-45f274472965" targetNamespace="http://schemas.microsoft.com/office/2006/metadata/properties" ma:root="true" ma:fieldsID="6db28bb58ac96719f261057522bb75da" ns2:_="" ns3:_="">
    <xsd:import namespace="181cffe2-c6b8-45a9-ac85-8ce2b264438b"/>
    <xsd:import namespace="a84d15a4-a206-4bca-b0b6-45f2744729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Teachers" minOccurs="0"/>
                <xsd:element ref="ns2:Students" minOccurs="0"/>
                <xsd:element ref="ns2:Student_Groups" minOccurs="0"/>
                <xsd:element ref="ns2:Distribution_Groups" minOccurs="0"/>
                <xsd:element ref="ns2:LMS_Mappings" minOccurs="0"/>
                <xsd:element ref="ns2:Invited_Teachers" minOccurs="0"/>
                <xsd:element ref="ns2:Invited_Students" minOccurs="0"/>
                <xsd:element ref="ns2:Self_Registration_Enabled" minOccurs="0"/>
                <xsd:element ref="ns2:Has_Teacher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1cffe2-c6b8-45a9-ac85-8ce2b26443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NotebookType" ma:index="21" nillable="true" ma:displayName="Notebook Type" ma:internalName="NotebookType">
      <xsd:simpleType>
        <xsd:restriction base="dms:Text"/>
      </xsd:simpleType>
    </xsd:element>
    <xsd:element name="FolderType" ma:index="22" nillable="true" ma:displayName="Folder Type" ma:internalName="FolderType">
      <xsd:simpleType>
        <xsd:restriction base="dms:Text"/>
      </xsd:simpleType>
    </xsd:element>
    <xsd:element name="CultureName" ma:index="23" nillable="true" ma:displayName="Culture Name" ma:internalName="CultureName">
      <xsd:simpleType>
        <xsd:restriction base="dms:Text"/>
      </xsd:simpleType>
    </xsd:element>
    <xsd:element name="AppVersion" ma:index="24" nillable="true" ma:displayName="App Version" ma:internalName="AppVersion">
      <xsd:simpleType>
        <xsd:restriction base="dms:Text"/>
      </xsd:simpleType>
    </xsd:element>
    <xsd:element name="TeamsChannelId" ma:index="25" nillable="true" ma:displayName="Teams Channel Id" ma:internalName="TeamsChannelId">
      <xsd:simpleType>
        <xsd:restriction base="dms:Text"/>
      </xsd:simpleType>
    </xsd:element>
    <xsd:element name="Owner" ma:index="26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7" nillable="true" ma:displayName="Math Settings" ma:internalName="Math_Settings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30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1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2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3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4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5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6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7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8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9" nillable="true" ma:displayName="Is Collaboration Space Locked" ma:internalName="Is_Collaboration_Space_Locked">
      <xsd:simpleType>
        <xsd:restriction base="dms:Boolean"/>
      </xsd:simpleType>
    </xsd:element>
    <xsd:element name="IsNotebookLocked" ma:index="40" nillable="true" ma:displayName="Is Notebook Locked" ma:internalName="IsNotebookLocked">
      <xsd:simpleType>
        <xsd:restriction base="dms:Boolean"/>
      </xsd:simpleType>
    </xsd:element>
    <xsd:element name="Teams_Channel_Section_Location" ma:index="41" nillable="true" ma:displayName="Teams Channel Section Location" ma:internalName="Teams_Channel_Section_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4d15a4-a206-4bca-b0b6-45f27447296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2CA28C-F1D2-4F5F-867E-6DCB9A87DA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58858A-4CD2-4737-9BE9-9005C51879CC}">
  <ds:schemaRefs>
    <ds:schemaRef ds:uri="http://purl.org/dc/terms/"/>
    <ds:schemaRef ds:uri="http://schemas.microsoft.com/office/2006/documentManagement/types"/>
    <ds:schemaRef ds:uri="a84d15a4-a206-4bca-b0b6-45f274472965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181cffe2-c6b8-45a9-ac85-8ce2b264438b"/>
    <ds:schemaRef ds:uri="http://schemas.microsoft.com/office/2006/metadata/properties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BFD602E1-D831-43D5-A527-6373303163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1cffe2-c6b8-45a9-ac85-8ce2b264438b"/>
    <ds:schemaRef ds:uri="a84d15a4-a206-4bca-b0b6-45f2744729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423</Words>
  <Application>Microsoft Office PowerPoint</Application>
  <PresentationFormat>Widescreen</PresentationFormat>
  <Paragraphs>105</Paragraphs>
  <Slides>13</Slides>
  <Notes>4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Montserrat</vt:lpstr>
      <vt:lpstr>Montserrat Medium</vt:lpstr>
      <vt:lpstr>Open Sans</vt:lpstr>
      <vt:lpstr>Tahoma</vt:lpstr>
      <vt:lpstr>Office-tema</vt:lpstr>
      <vt:lpstr>Master innholdssider</vt:lpstr>
      <vt:lpstr>Office-tema</vt:lpstr>
      <vt:lpstr>PowerPoint-presentasjon</vt:lpstr>
      <vt:lpstr>PowerPoint-presentasjon</vt:lpstr>
      <vt:lpstr>Cross-country skiing technique</vt:lpstr>
      <vt:lpstr>Basics</vt:lpstr>
      <vt:lpstr>Retning og utvikling: </vt:lpstr>
      <vt:lpstr>PowerPoint-presentasjon</vt:lpstr>
      <vt:lpstr>PowerPoint-presentasjon</vt:lpstr>
      <vt:lpstr>Technique development</vt:lpstr>
      <vt:lpstr>Test systems Cross country </vt:lpstr>
      <vt:lpstr>Test systems Cross country </vt:lpstr>
      <vt:lpstr>PowerPoint-presentasjon</vt:lpstr>
      <vt:lpstr> Strength Training Youth </vt:lpstr>
      <vt:lpstr>Important factors around strength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Kristian Hammer</dc:creator>
  <cp:lastModifiedBy>Kristian  Hammer</cp:lastModifiedBy>
  <cp:revision>6</cp:revision>
  <dcterms:created xsi:type="dcterms:W3CDTF">2021-01-15T11:35:45Z</dcterms:created>
  <dcterms:modified xsi:type="dcterms:W3CDTF">2022-05-06T07:37:22Z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0x010100E0A0FD71307CE24EBD63CCA3A095DB78</vt:lpwstr>
  </property>
</Properties>
</file>