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A6C84C9-A76D-427E-B463-38912CE86CF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8"/>
            <p14:sldId id="269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042DA-A028-426E-8B2C-6A535FBAD663}" v="3521" dt="2018-06-02T05:43:41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jan Koll" userId="7310d1dffec008d8" providerId="LiveId" clId="{098042DA-A028-426E-8B2C-6A535FBAD663}"/>
    <pc:docChg chg="custSel addSld delSld modSld modSection">
      <pc:chgData name="Kristjan Koll" userId="7310d1dffec008d8" providerId="LiveId" clId="{098042DA-A028-426E-8B2C-6A535FBAD663}" dt="2018-06-02T05:43:41.537" v="3520" actId="20577"/>
      <pc:docMkLst>
        <pc:docMk/>
      </pc:docMkLst>
      <pc:sldChg chg="modSp">
        <pc:chgData name="Kristjan Koll" userId="7310d1dffec008d8" providerId="LiveId" clId="{098042DA-A028-426E-8B2C-6A535FBAD663}" dt="2018-05-31T10:17:46.904" v="2912" actId="790"/>
        <pc:sldMkLst>
          <pc:docMk/>
          <pc:sldMk cId="3816985106" sldId="256"/>
        </pc:sldMkLst>
        <pc:spChg chg="mod">
          <ac:chgData name="Kristjan Koll" userId="7310d1dffec008d8" providerId="LiveId" clId="{098042DA-A028-426E-8B2C-6A535FBAD663}" dt="2018-05-31T10:17:46.904" v="2912" actId="790"/>
          <ac:spMkLst>
            <pc:docMk/>
            <pc:sldMk cId="3816985106" sldId="256"/>
            <ac:spMk id="2" creationId="{4A3DFB27-68A0-45C0-A29A-91A0FE80CDB7}"/>
          </ac:spMkLst>
        </pc:spChg>
      </pc:sldChg>
      <pc:sldChg chg="modSp">
        <pc:chgData name="Kristjan Koll" userId="7310d1dffec008d8" providerId="LiveId" clId="{098042DA-A028-426E-8B2C-6A535FBAD663}" dt="2018-05-30T17:59:00.130" v="1450" actId="27636"/>
        <pc:sldMkLst>
          <pc:docMk/>
          <pc:sldMk cId="4093632513" sldId="260"/>
        </pc:sldMkLst>
        <pc:spChg chg="mod">
          <ac:chgData name="Kristjan Koll" userId="7310d1dffec008d8" providerId="LiveId" clId="{098042DA-A028-426E-8B2C-6A535FBAD663}" dt="2018-05-30T17:59:00.130" v="1450" actId="27636"/>
          <ac:spMkLst>
            <pc:docMk/>
            <pc:sldMk cId="4093632513" sldId="260"/>
            <ac:spMk id="5" creationId="{4F44EDB4-6BC9-47B7-8EC0-F8AC03FB30A4}"/>
          </ac:spMkLst>
        </pc:spChg>
      </pc:sldChg>
      <pc:sldChg chg="addSp delSp modSp">
        <pc:chgData name="Kristjan Koll" userId="7310d1dffec008d8" providerId="LiveId" clId="{098042DA-A028-426E-8B2C-6A535FBAD663}" dt="2018-05-30T17:48:17.960" v="698" actId="790"/>
        <pc:sldMkLst>
          <pc:docMk/>
          <pc:sldMk cId="2041653184" sldId="261"/>
        </pc:sldMkLst>
        <pc:spChg chg="del">
          <ac:chgData name="Kristjan Koll" userId="7310d1dffec008d8" providerId="LiveId" clId="{098042DA-A028-426E-8B2C-6A535FBAD663}" dt="2018-05-30T17:37:39.362" v="0" actId="790"/>
          <ac:spMkLst>
            <pc:docMk/>
            <pc:sldMk cId="2041653184" sldId="261"/>
            <ac:spMk id="5" creationId="{C26727BD-B4DB-4BEA-9AE1-6EF7431C6AE8}"/>
          </ac:spMkLst>
        </pc:spChg>
        <pc:spChg chg="del">
          <ac:chgData name="Kristjan Koll" userId="7310d1dffec008d8" providerId="LiveId" clId="{098042DA-A028-426E-8B2C-6A535FBAD663}" dt="2018-05-30T17:37:39.362" v="0" actId="790"/>
          <ac:spMkLst>
            <pc:docMk/>
            <pc:sldMk cId="2041653184" sldId="261"/>
            <ac:spMk id="6" creationId="{061FFD94-22A1-431B-8C82-CDA2BF29ABF7}"/>
          </ac:spMkLst>
        </pc:spChg>
        <pc:spChg chg="add mod">
          <ac:chgData name="Kristjan Koll" userId="7310d1dffec008d8" providerId="LiveId" clId="{098042DA-A028-426E-8B2C-6A535FBAD663}" dt="2018-05-30T17:48:17.960" v="698" actId="790"/>
          <ac:spMkLst>
            <pc:docMk/>
            <pc:sldMk cId="2041653184" sldId="261"/>
            <ac:spMk id="7" creationId="{E280C765-3051-4B38-9E17-AF542BC464C7}"/>
          </ac:spMkLst>
        </pc:spChg>
        <pc:spChg chg="add del mod">
          <ac:chgData name="Kristjan Koll" userId="7310d1dffec008d8" providerId="LiveId" clId="{098042DA-A028-426E-8B2C-6A535FBAD663}" dt="2018-05-30T17:43:27.303" v="290" actId="478"/>
          <ac:spMkLst>
            <pc:docMk/>
            <pc:sldMk cId="2041653184" sldId="261"/>
            <ac:spMk id="8" creationId="{F9119071-EDF6-4542-9DEB-7ED13D8BBC15}"/>
          </ac:spMkLst>
        </pc:spChg>
      </pc:sldChg>
      <pc:sldChg chg="addSp delSp modSp add">
        <pc:chgData name="Kristjan Koll" userId="7310d1dffec008d8" providerId="LiveId" clId="{098042DA-A028-426E-8B2C-6A535FBAD663}" dt="2018-05-30T17:44:39.225" v="381" actId="478"/>
        <pc:sldMkLst>
          <pc:docMk/>
          <pc:sldMk cId="2299688354" sldId="262"/>
        </pc:sldMkLst>
        <pc:spChg chg="del">
          <ac:chgData name="Kristjan Koll" userId="7310d1dffec008d8" providerId="LiveId" clId="{098042DA-A028-426E-8B2C-6A535FBAD663}" dt="2018-05-30T17:43:54.851" v="300" actId="478"/>
          <ac:spMkLst>
            <pc:docMk/>
            <pc:sldMk cId="2299688354" sldId="262"/>
            <ac:spMk id="2" creationId="{3D25CAEF-D64C-4CF2-B1AA-67E84C42A9C4}"/>
          </ac:spMkLst>
        </pc:spChg>
        <pc:spChg chg="del">
          <ac:chgData name="Kristjan Koll" userId="7310d1dffec008d8" providerId="LiveId" clId="{098042DA-A028-426E-8B2C-6A535FBAD663}" dt="2018-05-30T17:43:54.851" v="300" actId="478"/>
          <ac:spMkLst>
            <pc:docMk/>
            <pc:sldMk cId="2299688354" sldId="262"/>
            <ac:spMk id="3" creationId="{A0637F31-D066-4BBD-8A1A-5F2A7347D34C}"/>
          </ac:spMkLst>
        </pc:spChg>
        <pc:spChg chg="add mod">
          <ac:chgData name="Kristjan Koll" userId="7310d1dffec008d8" providerId="LiveId" clId="{098042DA-A028-426E-8B2C-6A535FBAD663}" dt="2018-05-30T17:44:23.354" v="364" actId="20577"/>
          <ac:spMkLst>
            <pc:docMk/>
            <pc:sldMk cId="2299688354" sldId="262"/>
            <ac:spMk id="4" creationId="{172C8632-25CF-48E7-8333-8D117313389A}"/>
          </ac:spMkLst>
        </pc:spChg>
        <pc:spChg chg="add del mod">
          <ac:chgData name="Kristjan Koll" userId="7310d1dffec008d8" providerId="LiveId" clId="{098042DA-A028-426E-8B2C-6A535FBAD663}" dt="2018-05-30T17:44:39.225" v="381" actId="478"/>
          <ac:spMkLst>
            <pc:docMk/>
            <pc:sldMk cId="2299688354" sldId="262"/>
            <ac:spMk id="5" creationId="{693BA28D-1EB7-4E43-92C4-1344FE7E0940}"/>
          </ac:spMkLst>
        </pc:spChg>
        <pc:spChg chg="add mod">
          <ac:chgData name="Kristjan Koll" userId="7310d1dffec008d8" providerId="LiveId" clId="{098042DA-A028-426E-8B2C-6A535FBAD663}" dt="2018-05-30T17:44:35.579" v="380" actId="20577"/>
          <ac:spMkLst>
            <pc:docMk/>
            <pc:sldMk cId="2299688354" sldId="262"/>
            <ac:spMk id="6" creationId="{DB40C730-08B5-48FE-9397-7AF2A946A271}"/>
          </ac:spMkLst>
        </pc:spChg>
      </pc:sldChg>
      <pc:sldChg chg="addSp delSp modSp add">
        <pc:chgData name="Kristjan Koll" userId="7310d1dffec008d8" providerId="LiveId" clId="{098042DA-A028-426E-8B2C-6A535FBAD663}" dt="2018-05-30T18:16:02.708" v="2353" actId="790"/>
        <pc:sldMkLst>
          <pc:docMk/>
          <pc:sldMk cId="2058814678" sldId="263"/>
        </pc:sldMkLst>
        <pc:spChg chg="del">
          <ac:chgData name="Kristjan Koll" userId="7310d1dffec008d8" providerId="LiveId" clId="{098042DA-A028-426E-8B2C-6A535FBAD663}" dt="2018-05-30T17:45:22.826" v="383" actId="790"/>
          <ac:spMkLst>
            <pc:docMk/>
            <pc:sldMk cId="2058814678" sldId="263"/>
            <ac:spMk id="2" creationId="{B476464E-1848-4DED-8ADE-DAC4C41DBEB0}"/>
          </ac:spMkLst>
        </pc:spChg>
        <pc:spChg chg="del">
          <ac:chgData name="Kristjan Koll" userId="7310d1dffec008d8" providerId="LiveId" clId="{098042DA-A028-426E-8B2C-6A535FBAD663}" dt="2018-05-30T17:45:22.826" v="383" actId="790"/>
          <ac:spMkLst>
            <pc:docMk/>
            <pc:sldMk cId="2058814678" sldId="263"/>
            <ac:spMk id="3" creationId="{6A5036A4-7BF9-495D-BFE3-70A5CF41ED19}"/>
          </ac:spMkLst>
        </pc:spChg>
        <pc:spChg chg="del">
          <ac:chgData name="Kristjan Koll" userId="7310d1dffec008d8" providerId="LiveId" clId="{098042DA-A028-426E-8B2C-6A535FBAD663}" dt="2018-05-30T17:45:22.826" v="383" actId="790"/>
          <ac:spMkLst>
            <pc:docMk/>
            <pc:sldMk cId="2058814678" sldId="263"/>
            <ac:spMk id="4" creationId="{4875AA10-81B4-42FA-85AE-AD9E354F9133}"/>
          </ac:spMkLst>
        </pc:spChg>
        <pc:spChg chg="add mod">
          <ac:chgData name="Kristjan Koll" userId="7310d1dffec008d8" providerId="LiveId" clId="{098042DA-A028-426E-8B2C-6A535FBAD663}" dt="2018-05-30T17:48:34.529" v="705" actId="790"/>
          <ac:spMkLst>
            <pc:docMk/>
            <pc:sldMk cId="2058814678" sldId="263"/>
            <ac:spMk id="5" creationId="{87F721C9-54D7-44D9-BBF3-1E4E2B52F10F}"/>
          </ac:spMkLst>
        </pc:spChg>
        <pc:spChg chg="add mod">
          <ac:chgData name="Kristjan Koll" userId="7310d1dffec008d8" providerId="LiveId" clId="{098042DA-A028-426E-8B2C-6A535FBAD663}" dt="2018-05-30T18:16:02.708" v="2353" actId="790"/>
          <ac:spMkLst>
            <pc:docMk/>
            <pc:sldMk cId="2058814678" sldId="263"/>
            <ac:spMk id="6" creationId="{C0834250-C4D3-473B-8B2F-51D13696C175}"/>
          </ac:spMkLst>
        </pc:spChg>
      </pc:sldChg>
      <pc:sldChg chg="modSp add">
        <pc:chgData name="Kristjan Koll" userId="7310d1dffec008d8" providerId="LiveId" clId="{098042DA-A028-426E-8B2C-6A535FBAD663}" dt="2018-05-30T18:12:11.973" v="2269" actId="790"/>
        <pc:sldMkLst>
          <pc:docMk/>
          <pc:sldMk cId="3188924509" sldId="264"/>
        </pc:sldMkLst>
        <pc:spChg chg="mod">
          <ac:chgData name="Kristjan Koll" userId="7310d1dffec008d8" providerId="LiveId" clId="{098042DA-A028-426E-8B2C-6A535FBAD663}" dt="2018-05-30T17:56:16.347" v="1389" actId="27636"/>
          <ac:spMkLst>
            <pc:docMk/>
            <pc:sldMk cId="3188924509" sldId="264"/>
            <ac:spMk id="2" creationId="{3F601AAE-5BD5-4345-8DB1-BD70BD06F494}"/>
          </ac:spMkLst>
        </pc:spChg>
        <pc:spChg chg="mod">
          <ac:chgData name="Kristjan Koll" userId="7310d1dffec008d8" providerId="LiveId" clId="{098042DA-A028-426E-8B2C-6A535FBAD663}" dt="2018-05-30T18:12:11.973" v="2269" actId="790"/>
          <ac:spMkLst>
            <pc:docMk/>
            <pc:sldMk cId="3188924509" sldId="264"/>
            <ac:spMk id="3" creationId="{8B5E51EA-4491-4FC3-A50C-ADCF5CC8C398}"/>
          </ac:spMkLst>
        </pc:spChg>
      </pc:sldChg>
      <pc:sldChg chg="modSp add">
        <pc:chgData name="Kristjan Koll" userId="7310d1dffec008d8" providerId="LiveId" clId="{098042DA-A028-426E-8B2C-6A535FBAD663}" dt="2018-05-30T18:14:33.923" v="2335" actId="27636"/>
        <pc:sldMkLst>
          <pc:docMk/>
          <pc:sldMk cId="2953562276" sldId="265"/>
        </pc:sldMkLst>
        <pc:spChg chg="mod">
          <ac:chgData name="Kristjan Koll" userId="7310d1dffec008d8" providerId="LiveId" clId="{098042DA-A028-426E-8B2C-6A535FBAD663}" dt="2018-05-30T18:02:52.168" v="1691" actId="20577"/>
          <ac:spMkLst>
            <pc:docMk/>
            <pc:sldMk cId="2953562276" sldId="265"/>
            <ac:spMk id="2" creationId="{83919618-8C06-4CA8-A896-D5A5D220B4EB}"/>
          </ac:spMkLst>
        </pc:spChg>
        <pc:spChg chg="mod">
          <ac:chgData name="Kristjan Koll" userId="7310d1dffec008d8" providerId="LiveId" clId="{098042DA-A028-426E-8B2C-6A535FBAD663}" dt="2018-05-30T18:14:33.923" v="2335" actId="27636"/>
          <ac:spMkLst>
            <pc:docMk/>
            <pc:sldMk cId="2953562276" sldId="265"/>
            <ac:spMk id="3" creationId="{843ADDA8-EE23-42BD-92DB-BB5807342D4D}"/>
          </ac:spMkLst>
        </pc:spChg>
      </pc:sldChg>
      <pc:sldChg chg="addSp delSp modSp add">
        <pc:chgData name="Kristjan Koll" userId="7310d1dffec008d8" providerId="LiveId" clId="{098042DA-A028-426E-8B2C-6A535FBAD663}" dt="2018-05-31T13:55:54.204" v="3427" actId="1076"/>
        <pc:sldMkLst>
          <pc:docMk/>
          <pc:sldMk cId="3615227180" sldId="266"/>
        </pc:sldMkLst>
        <pc:spChg chg="del">
          <ac:chgData name="Kristjan Koll" userId="7310d1dffec008d8" providerId="LiveId" clId="{098042DA-A028-426E-8B2C-6A535FBAD663}" dt="2018-05-30T18:21:56.948" v="2357" actId="1076"/>
          <ac:spMkLst>
            <pc:docMk/>
            <pc:sldMk cId="3615227180" sldId="266"/>
            <ac:spMk id="2" creationId="{E05B763F-FC9A-43E5-B863-C4EDE1D594AF}"/>
          </ac:spMkLst>
        </pc:spChg>
        <pc:spChg chg="del">
          <ac:chgData name="Kristjan Koll" userId="7310d1dffec008d8" providerId="LiveId" clId="{098042DA-A028-426E-8B2C-6A535FBAD663}" dt="2018-05-30T18:21:56.948" v="2357" actId="1076"/>
          <ac:spMkLst>
            <pc:docMk/>
            <pc:sldMk cId="3615227180" sldId="266"/>
            <ac:spMk id="3" creationId="{085E32BC-D8B6-4E12-AA42-00EE22F71BBA}"/>
          </ac:spMkLst>
        </pc:spChg>
        <pc:spChg chg="add mod">
          <ac:chgData name="Kristjan Koll" userId="7310d1dffec008d8" providerId="LiveId" clId="{098042DA-A028-426E-8B2C-6A535FBAD663}" dt="2018-05-31T13:55:54.204" v="3427" actId="1076"/>
          <ac:spMkLst>
            <pc:docMk/>
            <pc:sldMk cId="3615227180" sldId="266"/>
            <ac:spMk id="4" creationId="{314757F0-DC72-4953-9B5F-7BECDAFF6835}"/>
          </ac:spMkLst>
        </pc:spChg>
        <pc:spChg chg="add del mod">
          <ac:chgData name="Kristjan Koll" userId="7310d1dffec008d8" providerId="LiveId" clId="{098042DA-A028-426E-8B2C-6A535FBAD663}" dt="2018-05-30T18:23:08.172" v="2439" actId="478"/>
          <ac:spMkLst>
            <pc:docMk/>
            <pc:sldMk cId="3615227180" sldId="266"/>
            <ac:spMk id="5" creationId="{27D7FCFA-459B-402C-822A-6B360D1AE12F}"/>
          </ac:spMkLst>
        </pc:spChg>
        <pc:spChg chg="add del mod">
          <ac:chgData name="Kristjan Koll" userId="7310d1dffec008d8" providerId="LiveId" clId="{098042DA-A028-426E-8B2C-6A535FBAD663}" dt="2018-05-30T18:23:22.121" v="2442" actId="1076"/>
          <ac:spMkLst>
            <pc:docMk/>
            <pc:sldMk cId="3615227180" sldId="266"/>
            <ac:spMk id="6" creationId="{EBB89B98-8A88-4841-A9C1-9913B45FC336}"/>
          </ac:spMkLst>
        </pc:spChg>
        <pc:spChg chg="add del mod">
          <ac:chgData name="Kristjan Koll" userId="7310d1dffec008d8" providerId="LiveId" clId="{098042DA-A028-426E-8B2C-6A535FBAD663}" dt="2018-05-30T18:23:37.517" v="2493" actId="478"/>
          <ac:spMkLst>
            <pc:docMk/>
            <pc:sldMk cId="3615227180" sldId="266"/>
            <ac:spMk id="7" creationId="{576C1C61-03F4-4718-8CBF-E77CC6C20D49}"/>
          </ac:spMkLst>
        </pc:spChg>
        <pc:spChg chg="add del mod">
          <ac:chgData name="Kristjan Koll" userId="7310d1dffec008d8" providerId="LiveId" clId="{098042DA-A028-426E-8B2C-6A535FBAD663}" dt="2018-05-31T13:55:38.077" v="3425" actId="478"/>
          <ac:spMkLst>
            <pc:docMk/>
            <pc:sldMk cId="3615227180" sldId="266"/>
            <ac:spMk id="8" creationId="{7841A478-4A57-4E49-8D2D-53324A3AF031}"/>
          </ac:spMkLst>
        </pc:spChg>
        <pc:spChg chg="add mod">
          <ac:chgData name="Kristjan Koll" userId="7310d1dffec008d8" providerId="LiveId" clId="{098042DA-A028-426E-8B2C-6A535FBAD663}" dt="2018-05-31T13:55:35.212" v="3424" actId="20577"/>
          <ac:spMkLst>
            <pc:docMk/>
            <pc:sldMk cId="3615227180" sldId="266"/>
            <ac:spMk id="9" creationId="{54FFAE9B-C805-4A67-899D-1B02D466907C}"/>
          </ac:spMkLst>
        </pc:spChg>
      </pc:sldChg>
      <pc:sldChg chg="delSp modSp add">
        <pc:chgData name="Kristjan Koll" userId="7310d1dffec008d8" providerId="LiveId" clId="{098042DA-A028-426E-8B2C-6A535FBAD663}" dt="2018-05-30T18:25:07.694" v="2605" actId="20577"/>
        <pc:sldMkLst>
          <pc:docMk/>
          <pc:sldMk cId="2706025919" sldId="267"/>
        </pc:sldMkLst>
        <pc:spChg chg="mod">
          <ac:chgData name="Kristjan Koll" userId="7310d1dffec008d8" providerId="LiveId" clId="{098042DA-A028-426E-8B2C-6A535FBAD663}" dt="2018-05-30T18:25:07.694" v="2605" actId="20577"/>
          <ac:spMkLst>
            <pc:docMk/>
            <pc:sldMk cId="2706025919" sldId="267"/>
            <ac:spMk id="2" creationId="{424BD862-CCED-4498-B31F-DD119462CC41}"/>
          </ac:spMkLst>
        </pc:spChg>
        <pc:spChg chg="del">
          <ac:chgData name="Kristjan Koll" userId="7310d1dffec008d8" providerId="LiveId" clId="{098042DA-A028-426E-8B2C-6A535FBAD663}" dt="2018-05-30T18:24:02.629" v="2497" actId="478"/>
          <ac:spMkLst>
            <pc:docMk/>
            <pc:sldMk cId="2706025919" sldId="267"/>
            <ac:spMk id="3" creationId="{13666261-F67E-4938-8F74-FBE798D200E5}"/>
          </ac:spMkLst>
        </pc:spChg>
      </pc:sldChg>
      <pc:sldChg chg="addSp modSp add">
        <pc:chgData name="Kristjan Koll" userId="7310d1dffec008d8" providerId="LiveId" clId="{098042DA-A028-426E-8B2C-6A535FBAD663}" dt="2018-06-02T05:43:41.537" v="3520" actId="20577"/>
        <pc:sldMkLst>
          <pc:docMk/>
          <pc:sldMk cId="3245109540" sldId="268"/>
        </pc:sldMkLst>
        <pc:spChg chg="mod">
          <ac:chgData name="Kristjan Koll" userId="7310d1dffec008d8" providerId="LiveId" clId="{098042DA-A028-426E-8B2C-6A535FBAD663}" dt="2018-05-31T10:16:31.197" v="2874" actId="1076"/>
          <ac:spMkLst>
            <pc:docMk/>
            <pc:sldMk cId="3245109540" sldId="268"/>
            <ac:spMk id="2" creationId="{43E66091-1F0C-46B1-9D5C-798514BC7963}"/>
          </ac:spMkLst>
        </pc:spChg>
        <pc:spChg chg="mod">
          <ac:chgData name="Kristjan Koll" userId="7310d1dffec008d8" providerId="LiveId" clId="{098042DA-A028-426E-8B2C-6A535FBAD663}" dt="2018-05-31T10:25:25.140" v="3401" actId="790"/>
          <ac:spMkLst>
            <pc:docMk/>
            <pc:sldMk cId="3245109540" sldId="268"/>
            <ac:spMk id="3" creationId="{6DEF8794-01EB-47DF-BCCB-5A5BB54B5D89}"/>
          </ac:spMkLst>
        </pc:spChg>
        <pc:spChg chg="add mod">
          <ac:chgData name="Kristjan Koll" userId="7310d1dffec008d8" providerId="LiveId" clId="{098042DA-A028-426E-8B2C-6A535FBAD663}" dt="2018-06-02T05:43:41.537" v="3520" actId="20577"/>
          <ac:spMkLst>
            <pc:docMk/>
            <pc:sldMk cId="3245109540" sldId="268"/>
            <ac:spMk id="4" creationId="{72036A26-93FF-49DB-97AA-2607D9767719}"/>
          </ac:spMkLst>
        </pc:spChg>
      </pc:sldChg>
      <pc:sldChg chg="addSp delSp modSp add">
        <pc:chgData name="Kristjan Koll" userId="7310d1dffec008d8" providerId="LiveId" clId="{098042DA-A028-426E-8B2C-6A535FBAD663}" dt="2018-05-31T10:25:04.515" v="3400" actId="790"/>
        <pc:sldMkLst>
          <pc:docMk/>
          <pc:sldMk cId="1261555405" sldId="269"/>
        </pc:sldMkLst>
        <pc:spChg chg="del">
          <ac:chgData name="Kristjan Koll" userId="7310d1dffec008d8" providerId="LiveId" clId="{098042DA-A028-426E-8B2C-6A535FBAD663}" dt="2018-05-31T10:23:55.336" v="3284" actId="790"/>
          <ac:spMkLst>
            <pc:docMk/>
            <pc:sldMk cId="1261555405" sldId="269"/>
            <ac:spMk id="2" creationId="{71967F02-C912-40E3-B1E2-439FAF0DB148}"/>
          </ac:spMkLst>
        </pc:spChg>
        <pc:spChg chg="del">
          <ac:chgData name="Kristjan Koll" userId="7310d1dffec008d8" providerId="LiveId" clId="{098042DA-A028-426E-8B2C-6A535FBAD663}" dt="2018-05-31T10:23:55.336" v="3284" actId="790"/>
          <ac:spMkLst>
            <pc:docMk/>
            <pc:sldMk cId="1261555405" sldId="269"/>
            <ac:spMk id="3" creationId="{AC13C2C6-D87E-4CE3-9028-0E52B0F1291D}"/>
          </ac:spMkLst>
        </pc:spChg>
        <pc:spChg chg="del">
          <ac:chgData name="Kristjan Koll" userId="7310d1dffec008d8" providerId="LiveId" clId="{098042DA-A028-426E-8B2C-6A535FBAD663}" dt="2018-05-31T10:23:55.336" v="3284" actId="790"/>
          <ac:spMkLst>
            <pc:docMk/>
            <pc:sldMk cId="1261555405" sldId="269"/>
            <ac:spMk id="4" creationId="{163D9559-D75B-4B0B-BDD7-CF7301AC8F7F}"/>
          </ac:spMkLst>
        </pc:spChg>
        <pc:spChg chg="add mod">
          <ac:chgData name="Kristjan Koll" userId="7310d1dffec008d8" providerId="LiveId" clId="{098042DA-A028-426E-8B2C-6A535FBAD663}" dt="2018-05-31T10:25:04.515" v="3400" actId="790"/>
          <ac:spMkLst>
            <pc:docMk/>
            <pc:sldMk cId="1261555405" sldId="269"/>
            <ac:spMk id="5" creationId="{148A9E39-750F-4ABA-8080-F3980E6C703D}"/>
          </ac:spMkLst>
        </pc:spChg>
        <pc:spChg chg="add mod">
          <ac:chgData name="Kristjan Koll" userId="7310d1dffec008d8" providerId="LiveId" clId="{098042DA-A028-426E-8B2C-6A535FBAD663}" dt="2018-05-31T10:24:59.806" v="3399" actId="790"/>
          <ac:spMkLst>
            <pc:docMk/>
            <pc:sldMk cId="1261555405" sldId="269"/>
            <ac:spMk id="6" creationId="{7B286939-4B2C-4FB9-AE71-6644B90337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FB27-68A0-45C0-A29A-91A0FE80C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Teekond</a:t>
            </a:r>
            <a:r>
              <a:rPr lang="en-GB" dirty="0"/>
              <a:t> </a:t>
            </a:r>
            <a:r>
              <a:rPr lang="et-EE" dirty="0"/>
              <a:t>noorest</a:t>
            </a:r>
            <a:r>
              <a:rPr lang="en-GB" dirty="0"/>
              <a:t> </a:t>
            </a:r>
            <a:r>
              <a:rPr lang="et-EE" dirty="0" err="1"/>
              <a:t>täiska</a:t>
            </a:r>
            <a:r>
              <a:rPr lang="en-GB" dirty="0"/>
              <a:t>s</a:t>
            </a:r>
            <a:r>
              <a:rPr lang="et-EE" dirty="0"/>
              <a:t>vanuks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6CA7D-C8F0-4AFD-BA0A-8AFE5663A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Kristjan </a:t>
            </a:r>
            <a:r>
              <a:rPr lang="en-GB" dirty="0" err="1"/>
              <a:t>koll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98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6091-1F0C-46B1-9D5C-798514BC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263949"/>
            <a:ext cx="10396882" cy="448773"/>
          </a:xfrm>
        </p:spPr>
        <p:txBody>
          <a:bodyPr>
            <a:normAutofit fontScale="90000"/>
          </a:bodyPr>
          <a:lstStyle/>
          <a:p>
            <a:r>
              <a:rPr lang="et-EE" sz="2800" dirty="0"/>
              <a:t>Isiklik kogemus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F8794-01EB-47DF-BCCB-5A5BB54B5D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36948"/>
            <a:ext cx="5088714" cy="4337637"/>
          </a:xfrm>
        </p:spPr>
        <p:txBody>
          <a:bodyPr/>
          <a:lstStyle/>
          <a:p>
            <a:r>
              <a:rPr lang="et-EE" cap="none" dirty="0"/>
              <a:t>Toetajate leidmine – raske</a:t>
            </a:r>
          </a:p>
          <a:p>
            <a:r>
              <a:rPr lang="et-EE" cap="none" dirty="0"/>
              <a:t>Spordile keskendumine vs kooliga ühildamine</a:t>
            </a:r>
          </a:p>
          <a:p>
            <a:r>
              <a:rPr lang="et-EE" cap="none" dirty="0"/>
              <a:t>Laagrite planeerimine</a:t>
            </a:r>
            <a:r>
              <a:rPr lang="en-GB" cap="none" dirty="0"/>
              <a:t> - </a:t>
            </a:r>
            <a:r>
              <a:rPr lang="et-EE" cap="none" dirty="0"/>
              <a:t>stressirohke</a:t>
            </a:r>
          </a:p>
          <a:p>
            <a:r>
              <a:rPr lang="et-EE" cap="none" dirty="0"/>
              <a:t>Sõltumatus – hea ja halb</a:t>
            </a:r>
          </a:p>
          <a:p>
            <a:r>
              <a:rPr lang="et-EE" cap="none" dirty="0"/>
              <a:t>Üksindus</a:t>
            </a:r>
          </a:p>
          <a:p>
            <a:endParaRPr lang="en-GB" cap="none" dirty="0"/>
          </a:p>
          <a:p>
            <a:endParaRPr lang="en-GB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36A26-93FF-49DB-97AA-2607D97677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036948"/>
            <a:ext cx="5086538" cy="4337637"/>
          </a:xfrm>
        </p:spPr>
        <p:txBody>
          <a:bodyPr/>
          <a:lstStyle/>
          <a:p>
            <a:r>
              <a:rPr lang="et-EE" sz="2400" dirty="0"/>
              <a:t>Treeningutest</a:t>
            </a:r>
          </a:p>
          <a:p>
            <a:pPr lvl="1"/>
            <a:r>
              <a:rPr lang="en-GB" sz="2000" cap="none" dirty="0"/>
              <a:t>Ise </a:t>
            </a:r>
            <a:r>
              <a:rPr lang="et-EE" sz="2000" cap="none" dirty="0"/>
              <a:t>juhin</a:t>
            </a:r>
            <a:r>
              <a:rPr lang="en-GB" sz="2000" cap="none" dirty="0"/>
              <a:t> </a:t>
            </a:r>
            <a:r>
              <a:rPr lang="et-EE" sz="2000" cap="none" dirty="0"/>
              <a:t>protsessi</a:t>
            </a:r>
            <a:endParaRPr lang="et-EE" sz="1800" cap="none" dirty="0"/>
          </a:p>
          <a:p>
            <a:pPr lvl="1"/>
            <a:r>
              <a:rPr lang="et-EE" sz="2000" cap="none" dirty="0"/>
              <a:t>Rohkelt kõrbemisi</a:t>
            </a:r>
          </a:p>
          <a:p>
            <a:pPr lvl="1"/>
            <a:r>
              <a:rPr lang="et-EE" sz="2000" cap="none" dirty="0"/>
              <a:t>Inimesed kellelt nõu küsida</a:t>
            </a:r>
          </a:p>
          <a:p>
            <a:pPr lvl="1"/>
            <a:r>
              <a:rPr lang="et-EE" sz="2000" cap="none" dirty="0"/>
              <a:t>Jõutreeningud!</a:t>
            </a:r>
          </a:p>
          <a:p>
            <a:pPr lvl="1"/>
            <a:r>
              <a:rPr lang="et-EE" sz="2000" cap="none" dirty="0"/>
              <a:t>Toitumisalane töö</a:t>
            </a:r>
          </a:p>
          <a:p>
            <a:pPr lvl="1"/>
            <a:r>
              <a:rPr lang="et-EE" sz="2000" cap="none" dirty="0"/>
              <a:t>REŽIIM! </a:t>
            </a:r>
          </a:p>
        </p:txBody>
      </p:sp>
    </p:spTree>
    <p:extLst>
      <p:ext uri="{BB962C8B-B14F-4D97-AF65-F5344CB8AC3E}">
        <p14:creationId xmlns:p14="http://schemas.microsoft.com/office/powerpoint/2010/main" val="324510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8A9E39-750F-4ABA-8080-F3980E6C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Noorsportlase valmistumine algab tema seest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286939-4B2C-4FB9-AE71-6644B9033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cap="none" dirty="0"/>
              <a:t>Eeskujud, konkurents, põnevus, adrenaliin, pinge</a:t>
            </a:r>
          </a:p>
        </p:txBody>
      </p:sp>
    </p:spTree>
    <p:extLst>
      <p:ext uri="{BB962C8B-B14F-4D97-AF65-F5344CB8AC3E}">
        <p14:creationId xmlns:p14="http://schemas.microsoft.com/office/powerpoint/2010/main" val="126155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9618-8C06-4CA8-A896-D5A5D220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t-EE" dirty="0"/>
              <a:t>Kuidas noorsportlase jaoks elu lihtsamaks teha</a:t>
            </a:r>
            <a:r>
              <a:rPr lang="en-GB" dirty="0"/>
              <a:t>?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DDA8-EE23-42BD-92DB-BB5807342D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06252"/>
            <a:ext cx="10394707" cy="3668333"/>
          </a:xfrm>
        </p:spPr>
        <p:txBody>
          <a:bodyPr>
            <a:normAutofit lnSpcReduction="10000"/>
          </a:bodyPr>
          <a:lstStyle/>
          <a:p>
            <a:r>
              <a:rPr lang="et-EE" cap="none" dirty="0"/>
              <a:t>EI PEA ANDMA KOHE AUTOT! </a:t>
            </a:r>
            <a:r>
              <a:rPr lang="et-EE" cap="none" dirty="0">
                <a:sym typeface="Wingdings" panose="05000000000000000000" pitchFamily="2" charset="2"/>
              </a:rPr>
              <a:t></a:t>
            </a:r>
          </a:p>
          <a:p>
            <a:r>
              <a:rPr lang="et-EE" cap="none" dirty="0">
                <a:sym typeface="Wingdings" panose="05000000000000000000" pitchFamily="2" charset="2"/>
              </a:rPr>
              <a:t>Treenerilt objektiivne tagasiside – peab olema aus</a:t>
            </a:r>
          </a:p>
          <a:p>
            <a:r>
              <a:rPr lang="et-EE" cap="none" dirty="0">
                <a:sym typeface="Wingdings" panose="05000000000000000000" pitchFamily="2" charset="2"/>
              </a:rPr>
              <a:t>Alaliit – ka koondise väliste sportlaste kaasamine</a:t>
            </a:r>
          </a:p>
          <a:p>
            <a:pPr lvl="1"/>
            <a:r>
              <a:rPr lang="et-EE" cap="none" dirty="0">
                <a:sym typeface="Wingdings" panose="05000000000000000000" pitchFamily="2" charset="2"/>
              </a:rPr>
              <a:t>Sh. hooldemured</a:t>
            </a:r>
          </a:p>
          <a:p>
            <a:r>
              <a:rPr lang="et-EE" cap="none" dirty="0">
                <a:sym typeface="Wingdings" panose="05000000000000000000" pitchFamily="2" charset="2"/>
              </a:rPr>
              <a:t>Tervisekindlustuse mure lahendamine (riigi tasandil)</a:t>
            </a:r>
            <a:endParaRPr lang="en-GB" cap="none" dirty="0">
              <a:sym typeface="Wingdings" panose="05000000000000000000" pitchFamily="2" charset="2"/>
            </a:endParaRPr>
          </a:p>
          <a:p>
            <a:r>
              <a:rPr lang="et-EE" cap="none" dirty="0">
                <a:sym typeface="Wingdings" panose="05000000000000000000" pitchFamily="2" charset="2"/>
              </a:rPr>
              <a:t>Riigikaitse (sõjavägi) mure lahendamine </a:t>
            </a:r>
            <a:r>
              <a:rPr lang="en-GB" cap="none" dirty="0">
                <a:sym typeface="Wingdings" panose="05000000000000000000" pitchFamily="2" charset="2"/>
              </a:rPr>
              <a:t>(</a:t>
            </a:r>
            <a:r>
              <a:rPr lang="et-EE" cap="none" dirty="0">
                <a:sym typeface="Wingdings" panose="05000000000000000000" pitchFamily="2" charset="2"/>
              </a:rPr>
              <a:t>riigi tasandil</a:t>
            </a:r>
            <a:r>
              <a:rPr lang="en-GB" cap="none" dirty="0">
                <a:sym typeface="Wingdings" panose="05000000000000000000" pitchFamily="2" charset="2"/>
              </a:rPr>
              <a:t>)</a:t>
            </a:r>
            <a:endParaRPr lang="et-EE" cap="none" dirty="0">
              <a:sym typeface="Wingdings" panose="05000000000000000000" pitchFamily="2" charset="2"/>
            </a:endParaRPr>
          </a:p>
          <a:p>
            <a:r>
              <a:rPr lang="et-EE" cap="none" dirty="0">
                <a:sym typeface="Wingdings" panose="05000000000000000000" pitchFamily="2" charset="2"/>
              </a:rPr>
              <a:t>Kõrgkoolide parem spordisüsteem (mitte ainult pallimängud)</a:t>
            </a:r>
            <a:endParaRPr lang="en-GB" cap="none" dirty="0">
              <a:sym typeface="Wingdings" panose="05000000000000000000" pitchFamily="2" charset="2"/>
            </a:endParaRPr>
          </a:p>
          <a:p>
            <a:r>
              <a:rPr lang="en-GB" cap="none" dirty="0">
                <a:sym typeface="Wingdings" panose="05000000000000000000" pitchFamily="2" charset="2"/>
              </a:rPr>
              <a:t>LIHTSALT TULEB HOIDA JA MOTIVEERIDA SPORTLASI, KELLEL SILM SÄRAB, KUID …</a:t>
            </a:r>
            <a:endParaRPr lang="et-EE" cap="none" dirty="0"/>
          </a:p>
        </p:txBody>
      </p:sp>
    </p:spTree>
    <p:extLst>
      <p:ext uri="{BB962C8B-B14F-4D97-AF65-F5344CB8AC3E}">
        <p14:creationId xmlns:p14="http://schemas.microsoft.com/office/powerpoint/2010/main" val="295356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757F0-DC72-4953-9B5F-7BECDAFF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88" y="742360"/>
            <a:ext cx="9662532" cy="3056641"/>
          </a:xfrm>
        </p:spPr>
        <p:txBody>
          <a:bodyPr/>
          <a:lstStyle/>
          <a:p>
            <a:r>
              <a:rPr lang="et-EE" dirty="0"/>
              <a:t>Spordi lõbu peab kaaluma üle spordi valu, muidu pole sellel mõtet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FFAE9B-C805-4A67-899D-1B02D466907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GB" dirty="0"/>
              <a:t>Kristjan </a:t>
            </a:r>
            <a:r>
              <a:rPr lang="en-GB" dirty="0" err="1"/>
              <a:t>koll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2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D862-CCED-4498-B31F-DD119462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4800600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t-EE" dirty="0"/>
              <a:t>Tänan kuulamast!</a:t>
            </a:r>
            <a:br>
              <a:rPr lang="et-EE" dirty="0"/>
            </a:br>
            <a:br>
              <a:rPr lang="en-GB" dirty="0"/>
            </a:br>
            <a:br>
              <a:rPr lang="et-EE" dirty="0"/>
            </a:br>
            <a:r>
              <a:rPr lang="et-EE" dirty="0"/>
              <a:t>Küsimusi?</a:t>
            </a:r>
          </a:p>
        </p:txBody>
      </p:sp>
    </p:spTree>
    <p:extLst>
      <p:ext uri="{BB962C8B-B14F-4D97-AF65-F5344CB8AC3E}">
        <p14:creationId xmlns:p14="http://schemas.microsoft.com/office/powerpoint/2010/main" val="27060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6D8B8-3270-4EAF-86F4-923999B2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Don´t wait for the right opportunity: create it!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59912-65E1-4E81-94A8-C94E44B7180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GB" dirty="0"/>
              <a:t>George Bernard Shaw</a:t>
            </a:r>
          </a:p>
        </p:txBody>
      </p:sp>
    </p:spTree>
    <p:extLst>
      <p:ext uri="{BB962C8B-B14F-4D97-AF65-F5344CB8AC3E}">
        <p14:creationId xmlns:p14="http://schemas.microsoft.com/office/powerpoint/2010/main" val="214068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371EE-91F0-47C9-95C3-22A3B1D3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607510" cy="926184"/>
          </a:xfrm>
        </p:spPr>
        <p:txBody>
          <a:bodyPr>
            <a:noAutofit/>
          </a:bodyPr>
          <a:lstStyle/>
          <a:p>
            <a:r>
              <a:rPr lang="et-EE" sz="4800" cap="none" dirty="0"/>
              <a:t>Sport on minu</a:t>
            </a:r>
            <a:r>
              <a:rPr lang="en-GB" sz="4800" cap="none" dirty="0"/>
              <a:t> VÕIMALUS, </a:t>
            </a:r>
            <a:r>
              <a:rPr lang="et-EE" sz="4800" cap="none" dirty="0"/>
              <a:t>mitte</a:t>
            </a:r>
            <a:r>
              <a:rPr lang="en-GB" sz="4800" cap="none" dirty="0"/>
              <a:t> KOHUSTUS</a:t>
            </a:r>
            <a:r>
              <a:rPr lang="et-EE" sz="4800" cap="none" dirty="0"/>
              <a:t>!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26E6C-A307-4179-8A02-BB2EBDEAE8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cap="none" dirty="0"/>
              <a:t>Võimalus – teha seda, mis mulle meeldib</a:t>
            </a:r>
          </a:p>
          <a:p>
            <a:r>
              <a:rPr lang="et-EE" cap="none" dirty="0"/>
              <a:t>Võimalus – näha maailma</a:t>
            </a:r>
          </a:p>
          <a:p>
            <a:r>
              <a:rPr lang="et-EE" cap="none" dirty="0"/>
              <a:t>Võimalus – olla “keskmisest inimesest” erinev</a:t>
            </a:r>
          </a:p>
          <a:p>
            <a:r>
              <a:rPr lang="et-EE" cap="none" dirty="0"/>
              <a:t>Võimalus – saavutada midagi, mida 99% inimestest ei saavuta</a:t>
            </a:r>
          </a:p>
          <a:p>
            <a:r>
              <a:rPr lang="et-EE" cap="none" dirty="0"/>
              <a:t>Võimalus – end liigutada, olla heas vormis ja terve tulevikus</a:t>
            </a:r>
          </a:p>
          <a:p>
            <a:r>
              <a:rPr lang="et-EE" cap="none" dirty="0"/>
              <a:t>Võimalus – õppida oskusi, mida vajad terve ülejäänud elu</a:t>
            </a:r>
          </a:p>
        </p:txBody>
      </p:sp>
    </p:spTree>
    <p:extLst>
      <p:ext uri="{BB962C8B-B14F-4D97-AF65-F5344CB8AC3E}">
        <p14:creationId xmlns:p14="http://schemas.microsoft.com/office/powerpoint/2010/main" val="194604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4B805-3961-4B7C-AD0E-46083FE0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Miks neid võimalusi ei kasutata?</a:t>
            </a:r>
            <a:r>
              <a:rPr lang="en-GB" dirty="0"/>
              <a:t> </a:t>
            </a:r>
            <a:br>
              <a:rPr lang="en-GB" dirty="0"/>
            </a:br>
            <a:r>
              <a:rPr lang="et-EE" dirty="0"/>
              <a:t>Miks jääb sportlastee katki?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74BFB-27BD-4630-9DF3-B19102DA7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cap="none" dirty="0"/>
              <a:t>U23 MMi katsevõistlustel stardis 3-4 sportlast (M), U20 EMV Sprindis stardis 17 sportlast (M), EMV 50 KL stardis 8 sportlast (M)</a:t>
            </a:r>
          </a:p>
        </p:txBody>
      </p:sp>
    </p:spTree>
    <p:extLst>
      <p:ext uri="{BB962C8B-B14F-4D97-AF65-F5344CB8AC3E}">
        <p14:creationId xmlns:p14="http://schemas.microsoft.com/office/powerpoint/2010/main" val="107967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3130A-B116-4591-838C-011C667C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130"/>
            <a:ext cx="10396882" cy="1158140"/>
          </a:xfrm>
        </p:spPr>
        <p:txBody>
          <a:bodyPr>
            <a:normAutofit/>
          </a:bodyPr>
          <a:lstStyle/>
          <a:p>
            <a:r>
              <a:rPr lang="et-EE" dirty="0"/>
              <a:t>Probleemid ja küsimused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4EDB4-6BC9-47B7-8EC0-F8AC03FB30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87398"/>
            <a:ext cx="5088714" cy="4119513"/>
          </a:xfrm>
        </p:spPr>
        <p:txBody>
          <a:bodyPr>
            <a:normAutofit fontScale="92500" lnSpcReduction="20000"/>
          </a:bodyPr>
          <a:lstStyle/>
          <a:p>
            <a:r>
              <a:rPr lang="et-EE" cap="none" dirty="0"/>
              <a:t>Raha (ja selle puudus)</a:t>
            </a:r>
            <a:endParaRPr lang="en-GB" cap="none" dirty="0"/>
          </a:p>
          <a:p>
            <a:pPr lvl="1"/>
            <a:r>
              <a:rPr lang="en-GB" cap="none" dirty="0"/>
              <a:t>Mille </a:t>
            </a:r>
            <a:r>
              <a:rPr lang="et-EE" cap="none" dirty="0"/>
              <a:t>eest elada</a:t>
            </a:r>
            <a:r>
              <a:rPr lang="en-GB" cap="none" dirty="0"/>
              <a:t>?</a:t>
            </a:r>
          </a:p>
          <a:p>
            <a:pPr lvl="1"/>
            <a:r>
              <a:rPr lang="en-GB" cap="none" dirty="0"/>
              <a:t>Kuidas </a:t>
            </a:r>
            <a:r>
              <a:rPr lang="et-EE" cap="none" dirty="0"/>
              <a:t>katta spordikulud</a:t>
            </a:r>
            <a:r>
              <a:rPr lang="en-GB" cap="none" dirty="0"/>
              <a:t>?</a:t>
            </a:r>
            <a:endParaRPr lang="et-EE" cap="none" dirty="0"/>
          </a:p>
          <a:p>
            <a:r>
              <a:rPr lang="et-EE" cap="none" dirty="0"/>
              <a:t>Kuna minna sõjaväkke?  Kas minna?</a:t>
            </a:r>
          </a:p>
          <a:p>
            <a:r>
              <a:rPr lang="et-EE" cap="none" dirty="0"/>
              <a:t>Kas minna kõrgkooli? </a:t>
            </a:r>
            <a:endParaRPr lang="en-GB" cap="none" dirty="0"/>
          </a:p>
          <a:p>
            <a:r>
              <a:rPr lang="et-EE" cap="none" dirty="0"/>
              <a:t>Kust saada tervisekindlustus</a:t>
            </a:r>
            <a:r>
              <a:rPr lang="en-GB" cap="none" dirty="0"/>
              <a:t>?</a:t>
            </a:r>
            <a:endParaRPr lang="et-EE" cap="none" dirty="0"/>
          </a:p>
          <a:p>
            <a:r>
              <a:rPr lang="et-EE" cap="none" dirty="0"/>
              <a:t>Mis väljundid on mul tulevikuks?</a:t>
            </a:r>
          </a:p>
          <a:p>
            <a:r>
              <a:rPr lang="et-EE" cap="none" dirty="0"/>
              <a:t>Kus elada? Vanemate juures?</a:t>
            </a:r>
          </a:p>
          <a:p>
            <a:r>
              <a:rPr lang="et-EE" cap="none" dirty="0"/>
              <a:t>Kaua jätkata?</a:t>
            </a:r>
          </a:p>
          <a:p>
            <a:r>
              <a:rPr lang="et-EE" cap="none" dirty="0"/>
              <a:t>jne…</a:t>
            </a:r>
          </a:p>
          <a:p>
            <a:endParaRPr lang="en-GB" cap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2C622-9028-4039-9B4E-D2678370E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843940"/>
            <a:ext cx="5086538" cy="3530645"/>
          </a:xfrm>
        </p:spPr>
        <p:txBody>
          <a:bodyPr/>
          <a:lstStyle/>
          <a:p>
            <a:r>
              <a:rPr lang="et-EE" cap="none" dirty="0"/>
              <a:t>Kellega treenida?</a:t>
            </a:r>
          </a:p>
          <a:p>
            <a:pPr lvl="1"/>
            <a:r>
              <a:rPr lang="et-EE" cap="none" dirty="0"/>
              <a:t>Kas jätkata sama treeneriga?</a:t>
            </a:r>
          </a:p>
          <a:p>
            <a:pPr lvl="1"/>
            <a:r>
              <a:rPr lang="et-EE" cap="none" dirty="0"/>
              <a:t>Leida keegi uus? Kes?</a:t>
            </a:r>
          </a:p>
          <a:p>
            <a:pPr lvl="1"/>
            <a:r>
              <a:rPr lang="et-EE" cap="none" dirty="0"/>
              <a:t>Jäin koondisest välja, kas on punti kellega koos treenida?</a:t>
            </a:r>
          </a:p>
          <a:p>
            <a:r>
              <a:rPr lang="et-EE" cap="none" dirty="0"/>
              <a:t>Kuidas käia laagrites?</a:t>
            </a:r>
          </a:p>
          <a:p>
            <a:r>
              <a:rPr lang="et-EE" cap="none" dirty="0">
                <a:solidFill>
                  <a:srgbClr val="FF0000"/>
                </a:solidFill>
              </a:rPr>
              <a:t>KES SUUSAD MÄÄRIB?!?!?</a:t>
            </a:r>
          </a:p>
        </p:txBody>
      </p:sp>
    </p:spTree>
    <p:extLst>
      <p:ext uri="{BB962C8B-B14F-4D97-AF65-F5344CB8AC3E}">
        <p14:creationId xmlns:p14="http://schemas.microsoft.com/office/powerpoint/2010/main" val="409363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80C765-3051-4B38-9E17-AF542BC4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95227"/>
            <a:ext cx="10396902" cy="4423528"/>
          </a:xfrm>
        </p:spPr>
        <p:txBody>
          <a:bodyPr>
            <a:normAutofit/>
          </a:bodyPr>
          <a:lstStyle/>
          <a:p>
            <a:r>
              <a:rPr lang="et-EE" dirty="0"/>
              <a:t>Kes lahendab probleemid? </a:t>
            </a:r>
            <a:br>
              <a:rPr lang="et-EE" dirty="0"/>
            </a:br>
            <a:r>
              <a:rPr lang="et-EE" dirty="0"/>
              <a:t>Kes vastab küsimustele? </a:t>
            </a:r>
            <a:br>
              <a:rPr lang="et-EE" dirty="0"/>
            </a:br>
            <a:r>
              <a:rPr lang="et-EE" dirty="0"/>
              <a:t>Kelle mure?</a:t>
            </a:r>
            <a:br>
              <a:rPr lang="en-GB" dirty="0"/>
            </a:br>
            <a:br>
              <a:rPr lang="en-GB" dirty="0"/>
            </a:br>
            <a:r>
              <a:rPr lang="et-EE" dirty="0"/>
              <a:t>Kust alustada?</a:t>
            </a:r>
          </a:p>
        </p:txBody>
      </p:sp>
    </p:spTree>
    <p:extLst>
      <p:ext uri="{BB962C8B-B14F-4D97-AF65-F5344CB8AC3E}">
        <p14:creationId xmlns:p14="http://schemas.microsoft.com/office/powerpoint/2010/main" val="204165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C8632-25CF-48E7-8333-8D117313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Unless you dream, you´re not going to achieve anything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40C730-08B5-48FE-9397-7AF2A946A27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GB" dirty="0"/>
              <a:t>Richard </a:t>
            </a:r>
            <a:r>
              <a:rPr lang="en-GB" dirty="0" err="1"/>
              <a:t>branson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68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F721C9-54D7-44D9-BBF3-1E4E2B52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Kõik algab </a:t>
            </a:r>
            <a:r>
              <a:rPr lang="en-GB" dirty="0"/>
              <a:t>(</a:t>
            </a:r>
            <a:r>
              <a:rPr lang="et-EE" dirty="0"/>
              <a:t>noor</a:t>
            </a:r>
            <a:r>
              <a:rPr lang="en-GB" dirty="0"/>
              <a:t>)</a:t>
            </a:r>
            <a:r>
              <a:rPr lang="et-EE" dirty="0"/>
              <a:t>sportlasest!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34250-C4D3-473B-8B2F-51D13696C1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cap="none" dirty="0"/>
              <a:t>Sportlane peab uskuma, et tal on eeldused läbi lüüa</a:t>
            </a:r>
          </a:p>
          <a:p>
            <a:r>
              <a:rPr lang="et-EE" cap="none" dirty="0"/>
              <a:t>Sportlane peab julgema unistada suurest eesmärgist</a:t>
            </a:r>
          </a:p>
          <a:p>
            <a:r>
              <a:rPr lang="et-EE" cap="none" dirty="0"/>
              <a:t>Sportlane peab olema motiveeritud</a:t>
            </a:r>
          </a:p>
          <a:p>
            <a:r>
              <a:rPr lang="et-EE" cap="none" dirty="0"/>
              <a:t>Sportlane peab olema valmis tegema tööd</a:t>
            </a:r>
          </a:p>
          <a:p>
            <a:r>
              <a:rPr lang="et-EE" cap="none" dirty="0"/>
              <a:t>Sportlane peab suutma üle elada lühiajalised tagasilöögid</a:t>
            </a:r>
          </a:p>
        </p:txBody>
      </p:sp>
    </p:spTree>
    <p:extLst>
      <p:ext uri="{BB962C8B-B14F-4D97-AF65-F5344CB8AC3E}">
        <p14:creationId xmlns:p14="http://schemas.microsoft.com/office/powerpoint/2010/main" val="205881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1AAE-5BD5-4345-8DB1-BD70BD06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rmAutofit/>
          </a:bodyPr>
          <a:lstStyle/>
          <a:p>
            <a:r>
              <a:rPr lang="et-EE" dirty="0"/>
              <a:t>Kui on soov, on ka lahendus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E51EA-4491-4FC3-A50C-ADCF5CC8C3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394707" cy="3891170"/>
          </a:xfrm>
        </p:spPr>
        <p:txBody>
          <a:bodyPr>
            <a:normAutofit fontScale="92500" lnSpcReduction="10000"/>
          </a:bodyPr>
          <a:lstStyle/>
          <a:p>
            <a:r>
              <a:rPr lang="et-EE" cap="none" dirty="0"/>
              <a:t>Vanemate tugi kriitiline</a:t>
            </a:r>
            <a:r>
              <a:rPr lang="en-GB" cap="none" dirty="0"/>
              <a:t> (</a:t>
            </a:r>
            <a:r>
              <a:rPr lang="et-EE" cap="none" dirty="0"/>
              <a:t>vanuses 19-22…23</a:t>
            </a:r>
            <a:r>
              <a:rPr lang="en-GB" cap="none" dirty="0"/>
              <a:t>)</a:t>
            </a:r>
            <a:endParaRPr lang="et-EE" cap="none" dirty="0"/>
          </a:p>
          <a:p>
            <a:pPr lvl="1"/>
            <a:r>
              <a:rPr lang="et-EE" cap="none" dirty="0"/>
              <a:t>Rahaline + vaimne</a:t>
            </a:r>
          </a:p>
          <a:p>
            <a:r>
              <a:rPr lang="et-EE" cap="none" dirty="0"/>
              <a:t>Toetajate leidmine – mitte päris võimatu</a:t>
            </a:r>
          </a:p>
          <a:p>
            <a:r>
              <a:rPr lang="et-EE" cap="none" dirty="0" err="1"/>
              <a:t>Teadmistepagasi</a:t>
            </a:r>
            <a:r>
              <a:rPr lang="et-EE" cap="none" dirty="0"/>
              <a:t> täiendamine</a:t>
            </a:r>
          </a:p>
          <a:p>
            <a:pPr lvl="1"/>
            <a:r>
              <a:rPr lang="et-EE" cap="none" dirty="0"/>
              <a:t>Sportlane peab ise mõistma, mida ja miks ta tegema peab</a:t>
            </a:r>
          </a:p>
          <a:p>
            <a:r>
              <a:rPr lang="et-EE" cap="none" dirty="0"/>
              <a:t>Kontaktide loomine ja laagri võimaluste leidmine</a:t>
            </a:r>
          </a:p>
          <a:p>
            <a:r>
              <a:rPr lang="et-EE" cap="none" dirty="0"/>
              <a:t>Negatiivsest üle vaatamine – raske, kuid mitte võimatu</a:t>
            </a:r>
            <a:endParaRPr lang="en-GB" cap="none" dirty="0"/>
          </a:p>
          <a:p>
            <a:r>
              <a:rPr lang="et-EE" cap="none" dirty="0"/>
              <a:t>Kõrgkool – mitte ilmtingimata pärssiv tegur!</a:t>
            </a:r>
            <a:endParaRPr lang="en-GB" cap="none" dirty="0"/>
          </a:p>
          <a:p>
            <a:r>
              <a:rPr lang="et-EE" cap="none" dirty="0"/>
              <a:t>Reaalsustaju</a:t>
            </a:r>
          </a:p>
        </p:txBody>
      </p:sp>
    </p:spTree>
    <p:extLst>
      <p:ext uri="{BB962C8B-B14F-4D97-AF65-F5344CB8AC3E}">
        <p14:creationId xmlns:p14="http://schemas.microsoft.com/office/powerpoint/2010/main" val="3188924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1320</TotalTime>
  <Words>448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Wingdings</vt:lpstr>
      <vt:lpstr>Main Event</vt:lpstr>
      <vt:lpstr>Teekond noorest täiskasvanuks</vt:lpstr>
      <vt:lpstr>Don´t wait for the right opportunity: create it!</vt:lpstr>
      <vt:lpstr>Sport on minu VÕIMALUS, mitte KOHUSTUS!</vt:lpstr>
      <vt:lpstr>Miks neid võimalusi ei kasutata?  Miks jääb sportlastee katki?</vt:lpstr>
      <vt:lpstr>Probleemid ja küsimused</vt:lpstr>
      <vt:lpstr>Kes lahendab probleemid?  Kes vastab küsimustele?  Kelle mure?  Kust alustada?</vt:lpstr>
      <vt:lpstr>Unless you dream, you´re not going to achieve anything</vt:lpstr>
      <vt:lpstr>Kõik algab (noor)sportlasest!</vt:lpstr>
      <vt:lpstr>Kui on soov, on ka lahendus</vt:lpstr>
      <vt:lpstr>Isiklik kogemus</vt:lpstr>
      <vt:lpstr>Noorsportlase valmistumine algab tema seest</vt:lpstr>
      <vt:lpstr>Kuidas noorsportlase jaoks elu lihtsamaks teha?</vt:lpstr>
      <vt:lpstr>Spordi lõbu peab kaaluma üle spordi valu, muidu pole sellel mõtet</vt:lpstr>
      <vt:lpstr>  Tänan kuulamast!   Küsimusi?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Teekond noorest täiskavanuks</dc:title>
  <dc:creator>Kristjan Koll</dc:creator>
  <cp:lastModifiedBy>Kristjan Koll</cp:lastModifiedBy>
  <cp:revision>7</cp:revision>
  <dcterms:created xsi:type="dcterms:W3CDTF">2018-05-30T15:57:19Z</dcterms:created>
  <dcterms:modified xsi:type="dcterms:W3CDTF">2018-06-02T05:43:47Z</dcterms:modified>
</cp:coreProperties>
</file>