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6" r:id="rId5"/>
    <p:sldId id="267" r:id="rId6"/>
    <p:sldId id="259" r:id="rId7"/>
    <p:sldId id="262" r:id="rId8"/>
    <p:sldId id="263" r:id="rId9"/>
    <p:sldId id="264" r:id="rId10"/>
    <p:sldId id="265" r:id="rId11"/>
    <p:sldId id="260" r:id="rId12"/>
    <p:sldId id="268" r:id="rId13"/>
    <p:sldId id="269" r:id="rId14"/>
    <p:sldId id="270" r:id="rId15"/>
    <p:sldId id="271" r:id="rId16"/>
    <p:sldId id="272" r:id="rId17"/>
    <p:sldId id="261" r:id="rId1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B7937-9395-427A-8DD9-C1A03A60CF25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F805B-FD55-4BCC-B4CC-28138C75F8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9447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805B-FD55-4BCC-B4CC-28138C75F87C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22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805B-FD55-4BCC-B4CC-28138C75F87C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589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64ABE0-F200-4981-8F6C-51CA2EAD7CB9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B31B9C-A95B-4606-A530-1F27F0EBA02F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port.err.ee/242243/kiviolis-selgusid-eesti-noortemeistrid-maesuusatamis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Võistluste kokkuvõte 2017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Alexela sari</a:t>
            </a:r>
          </a:p>
          <a:p>
            <a:r>
              <a:rPr lang="et-EE" dirty="0" smtClean="0"/>
              <a:t>Balti Cup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698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Ja õnnelik peaorganisaator…</a:t>
            </a:r>
            <a:br>
              <a:rPr lang="et-EE" dirty="0" smtClean="0"/>
            </a:b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704348" cy="51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t-EE" sz="5200" dirty="0"/>
              <a:t>Balti Karikas: lätlastega koos tegemise põhimõte töötas. Kohal oli 18 riiki, väga tugev konkurents. Puuduseks eesti võistlejate nõrk esindatus. Täielikult puudus Eesti täiskasvanute koondis. Warren haige, Tõnis esimest aastat koolis, Juhanil riigieksam. </a:t>
            </a:r>
          </a:p>
          <a:p>
            <a:r>
              <a:rPr lang="et-EE" sz="5200" dirty="0"/>
              <a:t>Meie FIS sportlaste arv on praegu 10 kanti, kellest eestikatel osales 5 sportlast.  Kokku oli 160. </a:t>
            </a:r>
            <a:r>
              <a:rPr lang="et-EE" sz="5200" dirty="0" smtClean="0"/>
              <a:t/>
            </a:r>
            <a:br>
              <a:rPr lang="et-EE" sz="5200" dirty="0" smtClean="0"/>
            </a:br>
            <a:r>
              <a:rPr lang="et-EE" sz="5200" dirty="0" smtClean="0"/>
              <a:t>Kohal </a:t>
            </a:r>
            <a:r>
              <a:rPr lang="et-EE" sz="5200" dirty="0"/>
              <a:t>olid: Tormis Laine, Sten Mark Virro, Robin Reismann, Anna Lotta Jõgeva, Lise Anette Vaher. </a:t>
            </a:r>
          </a:p>
          <a:p>
            <a:r>
              <a:rPr lang="et-EE" sz="5200" dirty="0"/>
              <a:t>Lätlaste ja soomlastega koostöö sujus väga hästi. Toimus mitu koosolekut ja </a:t>
            </a:r>
            <a:r>
              <a:rPr lang="et-EE" sz="5200" dirty="0" smtClean="0"/>
              <a:t>kohtumist - Seili </a:t>
            </a:r>
            <a:r>
              <a:rPr lang="et-EE" sz="5200" dirty="0"/>
              <a:t>ja Läti SL presidendi ja peasekretäri </a:t>
            </a:r>
            <a:r>
              <a:rPr lang="et-EE" sz="5200" dirty="0" smtClean="0"/>
              <a:t>kohtumised. Osalesid </a:t>
            </a:r>
            <a:r>
              <a:rPr lang="et-EE" sz="5200" dirty="0"/>
              <a:t>Dinars, Tõnis ja Margot. Leidsime et sarnast koostööd tuleb jätkata. Üritusest on juba kujunenud kõige võimsam </a:t>
            </a:r>
            <a:r>
              <a:rPr lang="et-EE" sz="5200" dirty="0" smtClean="0"/>
              <a:t>Soomes peetav FIS </a:t>
            </a:r>
            <a:r>
              <a:rPr lang="et-EE" sz="5200" dirty="0"/>
              <a:t>võistlus, mille kohta kogenud Rootsi treenerid jpt. </a:t>
            </a:r>
            <a:r>
              <a:rPr lang="et-EE" sz="5200" dirty="0" smtClean="0"/>
              <a:t>ütlesid</a:t>
            </a:r>
            <a:r>
              <a:rPr lang="et-EE" sz="5200" dirty="0"/>
              <a:t>, et pole paremini korraldatud FIS võistlust Skandinaavias kohanud. Dinars Läti teami ja Margus Reismanni osavõtul injekteeris kogu nõlva täies pikkuses a 8 h töö. </a:t>
            </a:r>
          </a:p>
          <a:p>
            <a:r>
              <a:rPr lang="et-EE" sz="5200" dirty="0" smtClean="0"/>
              <a:t>Eestlaste </a:t>
            </a:r>
            <a:r>
              <a:rPr lang="et-EE" sz="5200" dirty="0"/>
              <a:t>autasustamine viidi esmakordselt läbi koos Balti Karika üldise autasustamise käigus. Eesti poolt autasustas Seil, lätlaste poolt president. BK oli Tõnu Seilile </a:t>
            </a:r>
            <a:r>
              <a:rPr lang="et-EE" sz="5200" dirty="0" smtClean="0"/>
              <a:t>esmakordne </a:t>
            </a:r>
            <a:r>
              <a:rPr lang="et-EE" sz="5200" dirty="0"/>
              <a:t>kogemus näha lähedalt mäesuusatamist ja </a:t>
            </a:r>
            <a:r>
              <a:rPr lang="et-EE" sz="5200" dirty="0" smtClean="0"/>
              <a:t>sai ülevaate </a:t>
            </a:r>
            <a:r>
              <a:rPr lang="et-EE" sz="5200" dirty="0"/>
              <a:t>alast. BK esimesel treenerite miitingul sai Tõnu ka sooja vastuvõtu ja aplausi osaliseks. </a:t>
            </a:r>
          </a:p>
          <a:p>
            <a:r>
              <a:rPr lang="et-EE" sz="5200" dirty="0"/>
              <a:t>Noorte BK. </a:t>
            </a:r>
            <a:r>
              <a:rPr lang="et-EE" sz="5200" dirty="0" smtClean="0"/>
              <a:t>kohal </a:t>
            </a:r>
            <a:r>
              <a:rPr lang="et-EE" sz="5200" dirty="0"/>
              <a:t>siiani kõige rohkem sportlasi (25). Ühistreeningud õnnestusid hästi. Sai selgeks, et selle taseme võistlusnõlv Piste Palander oli valdavale meie sportlaskonnale </a:t>
            </a:r>
            <a:r>
              <a:rPr lang="et-EE" sz="5200" dirty="0" smtClean="0"/>
              <a:t>ülejõukäiv</a:t>
            </a:r>
            <a:r>
              <a:rPr lang="et-EE" sz="5200" dirty="0"/>
              <a:t>. Siit soovitus- kasutada väheseid koolivaheaegasid analoogsetel nõlvadel treenimiseks kui eesmärgid on veidigi kõrgemad kui harrastussport. </a:t>
            </a:r>
          </a:p>
          <a:p>
            <a:r>
              <a:rPr lang="et-EE" sz="5200" dirty="0"/>
              <a:t>Klubi Nordiko selle aasta kogemus: tegime hooaja alguses valiku – suunasime oma vahendid Pyhale, kus toimuvad ka ühed hooaja olulisemad võistlused. Viisime läbi kõik hooaja laagrid. Võõrustasime hea meelega kõikide klubide sportlasi, kes meiega koos treenida soovisid – noorte koondisest Dremljuga, Carmen Piho, Mägi Laur, Paul Nurk, Jakob Udras. Tõenäoliselt jätkame sarnase skeemiga. Pyha pilet annab võimaluse suusatada ka Rukal. Oma poolt täname Helsinki Ski Clubi, Juho Dahl´i ja Juha Tenhuneni, kellega koos töötasime. </a:t>
            </a:r>
          </a:p>
          <a:p>
            <a:r>
              <a:rPr lang="et-EE" sz="5200" dirty="0"/>
              <a:t>Tuleb eraldi tunnustada lapsevanemaid, kes on palju aidanud võistluste korralduses. </a:t>
            </a:r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Balti Karikas</a:t>
            </a:r>
            <a:br>
              <a:rPr lang="et-EE" dirty="0" smtClean="0"/>
            </a:br>
            <a:r>
              <a:rPr lang="et-EE" sz="3100" dirty="0" smtClean="0"/>
              <a:t>(Esimene Eesti FIS ja klassid kuni U16)</a:t>
            </a:r>
            <a:endParaRPr lang="et-EE" sz="3100" dirty="0"/>
          </a:p>
        </p:txBody>
      </p:sp>
    </p:spTree>
    <p:extLst>
      <p:ext uri="{BB962C8B-B14F-4D97-AF65-F5344CB8AC3E}">
        <p14:creationId xmlns:p14="http://schemas.microsoft.com/office/powerpoint/2010/main" val="38921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Kõigi alade võitja Balti karikal Sepu…</a:t>
            </a:r>
            <a:endParaRPr lang="et-EE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883876" cy="52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Rajavaatlus…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333"/>
            <a:ext cx="8172400" cy="5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352420" cy="55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U16 poisid GS Eesti arvestus…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920372" cy="52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Tormis ja Robin, kuld ja hõbe, GS mehed.</a:t>
            </a:r>
            <a:endParaRPr lang="et-E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920880" cy="51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15498" r="23867" b="20915"/>
          <a:stretch/>
        </p:blipFill>
        <p:spPr>
          <a:xfrm>
            <a:off x="467544" y="1052736"/>
            <a:ext cx="7989653" cy="54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Täname!</a:t>
            </a:r>
            <a:br>
              <a:rPr lang="et-EE" dirty="0" smtClean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268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467951"/>
          </a:xfrm>
        </p:spPr>
        <p:txBody>
          <a:bodyPr>
            <a:normAutofit fontScale="25000" lnSpcReduction="20000"/>
          </a:bodyPr>
          <a:lstStyle/>
          <a:p>
            <a:r>
              <a:rPr lang="et-EE" sz="6400" dirty="0" smtClean="0"/>
              <a:t>Talv hilines, planeerimine raske, vajalik ühildada lähinaabritega kalendrid. Meil kõige vähem sportlaseid, peame arvestama teistega eelkõige. </a:t>
            </a:r>
          </a:p>
          <a:p>
            <a:pPr marL="109728" indent="0">
              <a:buNone/>
            </a:pPr>
            <a:endParaRPr lang="et-EE" sz="6400" dirty="0" smtClean="0"/>
          </a:p>
          <a:p>
            <a:r>
              <a:rPr lang="et-EE" sz="6400" dirty="0" smtClean="0"/>
              <a:t>V Munamägi eelistab Lätit, teatud vanuseni on hea, aga alates U14 võiksid Soome Audid olla  eelistatud kui silmas pidada võistlussporti. Maksime kinni ka V.Munamäe sportlaste Tuhakale ja Nõmmele transpordi 350.- EUR. </a:t>
            </a:r>
          </a:p>
          <a:p>
            <a:pPr marL="109728" indent="0">
              <a:buNone/>
            </a:pPr>
            <a:endParaRPr lang="et-EE" sz="6400" dirty="0" smtClean="0"/>
          </a:p>
          <a:p>
            <a:r>
              <a:rPr lang="et-EE" sz="6400" dirty="0" smtClean="0"/>
              <a:t>Esimene noorte etapp toimus jaanuari lõpus. Kokku oli 7 etappi kolmel nädalavahetusel. See oli optimaalne maksimum. Nii ei võta ära trenni aega liialt ja jätab ruumi välisvõistlustel käimiseks. </a:t>
            </a:r>
          </a:p>
          <a:p>
            <a:pPr marL="109728" indent="0">
              <a:buNone/>
            </a:pPr>
            <a:endParaRPr lang="et-EE" sz="6400" dirty="0" smtClean="0"/>
          </a:p>
          <a:p>
            <a:r>
              <a:rPr lang="et-EE" sz="6400" dirty="0" smtClean="0"/>
              <a:t>Tuhamäel viisime läbi kaks  suurslaalomit ja  paralleelslaalomi. Kohal oli ca 50 sportlast. Nils pani varahommikuti (pimedas) väga head rajad vaatamata keerulistele oludele. </a:t>
            </a:r>
            <a:r>
              <a:rPr lang="fi-FI" sz="6400" dirty="0"/>
              <a:t>Nõrgale talvele vaatamata kestis rada väga hästi. </a:t>
            </a:r>
            <a:endParaRPr lang="et-EE" sz="6400" dirty="0" smtClean="0"/>
          </a:p>
          <a:p>
            <a:pPr marL="109728" indent="0">
              <a:buNone/>
            </a:pPr>
            <a:r>
              <a:rPr lang="et-EE" sz="6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http://sport.err.ee/242243/kiviolis-selgusid-eesti-noortemeistrid-maesuusatamises</a:t>
            </a:r>
            <a:endParaRPr lang="et-EE" sz="6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endParaRPr lang="et-EE" sz="6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t-EE" sz="6400" dirty="0" smtClean="0"/>
              <a:t>Märkus:  võistlejatele selgitada paralleelslaalomi reegleid – kvalifikatsioon, tabel, startide tihedus, lifti rütm… jne. Võistluste sujuvusega tuleb tegeleda.</a:t>
            </a:r>
          </a:p>
          <a:p>
            <a:pPr marL="109728" indent="0">
              <a:buNone/>
            </a:pPr>
            <a:r>
              <a:rPr lang="et-EE" sz="6400" dirty="0" smtClean="0"/>
              <a:t> </a:t>
            </a:r>
          </a:p>
          <a:p>
            <a:r>
              <a:rPr lang="et-EE" sz="6400" dirty="0" smtClean="0"/>
              <a:t>Ühe GS asemel võiks kaaluda superslalaomit, mis võiks olla kvaliks parem.</a:t>
            </a:r>
          </a:p>
          <a:p>
            <a:pPr marL="109728" indent="0">
              <a:buNone/>
            </a:pPr>
            <a:r>
              <a:rPr lang="et-EE" sz="6400" dirty="0" smtClean="0"/>
              <a:t> </a:t>
            </a:r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ALEXELA Tuhamäe 28.01</a:t>
            </a:r>
            <a:br>
              <a:rPr lang="et-EE" dirty="0" smtClean="0"/>
            </a:br>
            <a:r>
              <a:rPr lang="et-EE" sz="2700" dirty="0" smtClean="0"/>
              <a:t>(2GS ja PSL, millest GS ja PSL Eesti Noorte MV)</a:t>
            </a:r>
            <a:endParaRPr lang="et-EE" sz="2700" dirty="0"/>
          </a:p>
        </p:txBody>
      </p:sp>
    </p:spTree>
    <p:extLst>
      <p:ext uri="{BB962C8B-B14F-4D97-AF65-F5344CB8AC3E}">
        <p14:creationId xmlns:p14="http://schemas.microsoft.com/office/powerpoint/2010/main" val="6612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t-EE" sz="1400" dirty="0"/>
              <a:t>V.Munamägi, sportnõlv – Ainuke keskus, kellele võistluste eest peame eraldi maksma. 90% on ostetud aastapiletid. Läti lähedus teeb võistlejate arvu prognoosi keeruliseks. Kõige osavõtjate rohkem võistlus üldse senini alpisarjas läbi </a:t>
            </a:r>
            <a:r>
              <a:rPr lang="et-EE" sz="1400" dirty="0" smtClean="0"/>
              <a:t>aegade (70+).. </a:t>
            </a:r>
            <a:r>
              <a:rPr lang="et-EE" sz="1400" dirty="0"/>
              <a:t>Suhtumine Munamäel ei ole palju paranenud. Akadeemiline mäesuusatamine kindlasti freestyle ja lumelaua varjus. </a:t>
            </a:r>
            <a:r>
              <a:rPr lang="et-EE" sz="1400" dirty="0" smtClean="0"/>
              <a:t> Seekord toimis hästi teadustaja Rene </a:t>
            </a:r>
            <a:r>
              <a:rPr lang="et-EE" sz="1400" dirty="0"/>
              <a:t>kaheastemeline võimendus. </a:t>
            </a:r>
          </a:p>
          <a:p>
            <a:r>
              <a:rPr lang="et-EE" sz="1400" dirty="0"/>
              <a:t>Munamägi </a:t>
            </a:r>
            <a:r>
              <a:rPr lang="et-EE" sz="1400" dirty="0" smtClean="0"/>
              <a:t>on korraldusliku </a:t>
            </a:r>
            <a:r>
              <a:rPr lang="et-EE" sz="1400" dirty="0"/>
              <a:t>poole pealt kõige raskem koht võistluste läbiviimiseks. Eelmine päev </a:t>
            </a:r>
            <a:r>
              <a:rPr lang="et-EE" sz="1400" dirty="0" smtClean="0"/>
              <a:t>tuleb  panna võrgud</a:t>
            </a:r>
            <a:r>
              <a:rPr lang="et-EE" sz="1400" dirty="0"/>
              <a:t>, </a:t>
            </a:r>
            <a:r>
              <a:rPr lang="et-EE" sz="1400" dirty="0" smtClean="0"/>
              <a:t>rajatokid mäkke, </a:t>
            </a:r>
            <a:r>
              <a:rPr lang="et-EE" sz="1400" dirty="0"/>
              <a:t>peaasjalikult kogu transport mäele on kondimootori abil. Korraldusliku poole pealt – meil ei olnud oma printerit. </a:t>
            </a:r>
          </a:p>
          <a:p>
            <a:r>
              <a:rPr lang="et-EE" sz="1400" dirty="0"/>
              <a:t>Munamäel Tartu Slalomi kriitika – mäe silumine ei olnud piisavalt hästi organiseeritud. Selles osas on vaja klubide vahelist aktiivset koostööd. </a:t>
            </a:r>
            <a:r>
              <a:rPr lang="et-EE" sz="1400" dirty="0" smtClean="0"/>
              <a:t>Vabatahtlikkus ei </a:t>
            </a:r>
            <a:r>
              <a:rPr lang="et-EE" sz="1400" dirty="0"/>
              <a:t>ole piisav enam. Osad klubid ei panusta lapsevanemate abile, ootavad ainuld korraldaja klubi panust. Väljakujunenud väike hulk lapsevanemaid, kes panustavad alati ja palumata. </a:t>
            </a:r>
          </a:p>
          <a:p>
            <a:r>
              <a:rPr lang="et-EE" sz="1400" dirty="0"/>
              <a:t>Traditsiooniline praktika on, et lapsevanemad kõik </a:t>
            </a:r>
            <a:r>
              <a:rPr lang="et-EE" sz="1400" dirty="0" smtClean="0"/>
              <a:t>osalevad. </a:t>
            </a:r>
            <a:r>
              <a:rPr lang="et-EE" sz="1400" dirty="0"/>
              <a:t>Me ei saa võrrelda oma situatsiooni teiste riikidega, kus </a:t>
            </a:r>
            <a:r>
              <a:rPr lang="et-EE" sz="1400" dirty="0" smtClean="0"/>
              <a:t>osavõtumaks </a:t>
            </a:r>
            <a:r>
              <a:rPr lang="et-EE" sz="1400" dirty="0"/>
              <a:t>on kümme </a:t>
            </a:r>
            <a:r>
              <a:rPr lang="et-EE" sz="1400" dirty="0" smtClean="0"/>
              <a:t>korda </a:t>
            </a:r>
            <a:r>
              <a:rPr lang="et-EE" sz="1400" dirty="0"/>
              <a:t>ja osalejate arv </a:t>
            </a:r>
            <a:r>
              <a:rPr lang="et-EE" sz="1400" dirty="0" smtClean="0"/>
              <a:t>2-3x suurem. Korralduseks </a:t>
            </a:r>
            <a:r>
              <a:rPr lang="et-EE" sz="1400" dirty="0"/>
              <a:t>vajame kõikide klubide abi ka lapsevanemate näol. Treenerid on üldiselt valmis aitama</a:t>
            </a:r>
            <a:r>
              <a:rPr lang="et-EE" sz="1400" dirty="0" smtClean="0"/>
              <a:t>. Võrkude asetamine ja mahavõtmine ning raja silumine on kindlasti kollektiivne üritus!!!</a:t>
            </a:r>
            <a:endParaRPr lang="et-EE" sz="1400" dirty="0"/>
          </a:p>
          <a:p>
            <a:r>
              <a:rPr lang="et-EE" sz="1400" dirty="0"/>
              <a:t>Ettepanek: Iga klubi annab kolm lapsevanemat või vanemat mittevõistlevat sportlast või treenerit silumisrühma, oleks kõik kaetud. </a:t>
            </a:r>
            <a:r>
              <a:rPr lang="et-EE" sz="1400" dirty="0" smtClean="0"/>
              <a:t>Mati otsib silumisvideo ja postitab FB. Kas 2017 FB, ASTE oli pisut unine?</a:t>
            </a:r>
            <a:endParaRPr lang="et-EE" sz="1400" dirty="0"/>
          </a:p>
          <a:p>
            <a:r>
              <a:rPr lang="et-EE" sz="1400" dirty="0"/>
              <a:t>Olud Munakal olid keskmised, slall kulutas raja </a:t>
            </a:r>
            <a:r>
              <a:rPr lang="et-EE" sz="1400" dirty="0" smtClean="0"/>
              <a:t>ikkagi läbi… Injekteerimine?</a:t>
            </a:r>
            <a:endParaRPr lang="et-EE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ALEXELA Väike-Munamägi</a:t>
            </a:r>
            <a:br>
              <a:rPr lang="et-EE" dirty="0" smtClean="0"/>
            </a:br>
            <a:r>
              <a:rPr lang="et-EE" sz="3100" dirty="0" smtClean="0"/>
              <a:t>(2xSL, millest SL Eesti Noorte MV)</a:t>
            </a:r>
            <a:endParaRPr lang="et-EE" sz="3100" dirty="0"/>
          </a:p>
        </p:txBody>
      </p:sp>
    </p:spTree>
    <p:extLst>
      <p:ext uri="{BB962C8B-B14F-4D97-AF65-F5344CB8AC3E}">
        <p14:creationId xmlns:p14="http://schemas.microsoft.com/office/powerpoint/2010/main" val="2667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" y="1340768"/>
            <a:ext cx="9144000" cy="41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51582"/>
            <a:ext cx="8244408" cy="5486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777" y="206799"/>
            <a:ext cx="891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dirty="0" smtClean="0"/>
              <a:t>U12 tüdrukute autasustamine Munaka sportnõlval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2989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Eripära </a:t>
            </a:r>
            <a:r>
              <a:rPr lang="et-EE" dirty="0"/>
              <a:t>on, </a:t>
            </a:r>
            <a:r>
              <a:rPr lang="et-EE" dirty="0" smtClean="0"/>
              <a:t>et Nõmme Lumeakadeemia </a:t>
            </a:r>
            <a:r>
              <a:rPr lang="et-EE" dirty="0"/>
              <a:t>lapsed saavad tasuta võistelda ja külalistena tulevad sportlased ei pea ostma </a:t>
            </a:r>
            <a:r>
              <a:rPr lang="et-EE" dirty="0" smtClean="0"/>
              <a:t>mäepiletit.</a:t>
            </a:r>
          </a:p>
          <a:p>
            <a:r>
              <a:rPr lang="et-EE" dirty="0" smtClean="0"/>
              <a:t>Mäeolud </a:t>
            </a:r>
            <a:r>
              <a:rPr lang="et-EE" dirty="0"/>
              <a:t>olid päris head. Uus lift, mis lubab raja </a:t>
            </a:r>
            <a:r>
              <a:rPr lang="et-EE" dirty="0" smtClean="0"/>
              <a:t>veidi </a:t>
            </a:r>
            <a:r>
              <a:rPr lang="et-EE" dirty="0"/>
              <a:t>pikemaks </a:t>
            </a:r>
            <a:r>
              <a:rPr lang="et-EE" dirty="0" smtClean="0"/>
              <a:t>teha.</a:t>
            </a:r>
          </a:p>
          <a:p>
            <a:r>
              <a:rPr lang="et-EE" dirty="0" smtClean="0"/>
              <a:t>U16 </a:t>
            </a:r>
            <a:r>
              <a:rPr lang="et-EE" dirty="0"/>
              <a:t>ei võistlend. </a:t>
            </a:r>
            <a:endParaRPr lang="et-EE" dirty="0" smtClean="0"/>
          </a:p>
          <a:p>
            <a:r>
              <a:rPr lang="et-EE" dirty="0" smtClean="0"/>
              <a:t>Mäepoolne </a:t>
            </a:r>
            <a:r>
              <a:rPr lang="et-EE" dirty="0"/>
              <a:t>panus oli väga hea, samuti nagu Tuhamäel. Väikseid lapsi oli väga palju. </a:t>
            </a:r>
            <a:endParaRPr lang="et-EE" dirty="0" smtClean="0"/>
          </a:p>
          <a:p>
            <a:r>
              <a:rPr lang="et-EE" dirty="0" smtClean="0"/>
              <a:t>Samal </a:t>
            </a:r>
            <a:r>
              <a:rPr lang="et-EE" dirty="0"/>
              <a:t>ajal oli hüppevõistlus, kuhu oli kutsutud ETV. Kui oleks natuke paremini koordineerinud, oleks saanud võibolla ka pildi. </a:t>
            </a:r>
            <a:endParaRPr lang="et-EE" dirty="0" smtClean="0"/>
          </a:p>
          <a:p>
            <a:r>
              <a:rPr lang="et-EE" dirty="0" smtClean="0"/>
              <a:t>Alpisarja lõpetamine.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ALEXELA Tallinn</a:t>
            </a:r>
            <a:br>
              <a:rPr lang="et-EE" dirty="0" smtClean="0"/>
            </a:br>
            <a:r>
              <a:rPr lang="et-EE" sz="3100" dirty="0" smtClean="0"/>
              <a:t>(2xSL)</a:t>
            </a:r>
            <a:endParaRPr lang="et-EE" sz="3100" dirty="0"/>
          </a:p>
        </p:txBody>
      </p:sp>
    </p:spTree>
    <p:extLst>
      <p:ext uri="{BB962C8B-B14F-4D97-AF65-F5344CB8AC3E}">
        <p14:creationId xmlns:p14="http://schemas.microsoft.com/office/powerpoint/2010/main" val="24675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344815" cy="48965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Mesimumm Nõmmel</a:t>
            </a:r>
            <a:br>
              <a:rPr lang="et-EE" dirty="0" smtClean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653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Mesimummm…</a:t>
            </a:r>
            <a:br>
              <a:rPr lang="et-EE" dirty="0" smtClean="0"/>
            </a:b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947" b="23844"/>
          <a:stretch/>
        </p:blipFill>
        <p:spPr>
          <a:xfrm>
            <a:off x="539552" y="1124744"/>
            <a:ext cx="810581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136904" cy="54246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3100" dirty="0" smtClean="0"/>
              <a:t>Mesimummud Nõmme hüppemäe taustal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282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625</Words>
  <Application>Microsoft Office PowerPoint</Application>
  <PresentationFormat>On-screen Show (4:3)</PresentationFormat>
  <Paragraphs>51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Võistluste kokkuvõte 2017</vt:lpstr>
      <vt:lpstr>ALEXELA Tuhamäe 28.01 (2GS ja PSL, millest GS ja PSL Eesti Noorte MV)</vt:lpstr>
      <vt:lpstr>ALEXELA Väike-Munamägi (2xSL, millest SL Eesti Noorte MV)</vt:lpstr>
      <vt:lpstr>PowerPoint Presentation</vt:lpstr>
      <vt:lpstr>PowerPoint Presentation</vt:lpstr>
      <vt:lpstr>ALEXELA Tallinn (2xSL)</vt:lpstr>
      <vt:lpstr>Mesimumm Nõmmel </vt:lpstr>
      <vt:lpstr>Mesimummm… </vt:lpstr>
      <vt:lpstr>Mesimummud Nõmme hüppemäe taustal </vt:lpstr>
      <vt:lpstr>Ja õnnelik peaorganisaator… </vt:lpstr>
      <vt:lpstr>Balti Karikas (Esimene Eesti FIS ja klassid kuni U16)</vt:lpstr>
      <vt:lpstr>Kõigi alade võitja Balti karikal Sepu…</vt:lpstr>
      <vt:lpstr>Rajavaatlus…</vt:lpstr>
      <vt:lpstr>PowerPoint Presentation</vt:lpstr>
      <vt:lpstr>U16 poisid GS Eesti arvestus…</vt:lpstr>
      <vt:lpstr>Tormis ja Robin, kuld ja hõbe, GS mehed.</vt:lpstr>
      <vt:lpstr>Täname!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Võistluste kokkuvõte 2017</dc:title>
  <dc:creator>Tõnis Luik</dc:creator>
  <cp:lastModifiedBy>Tõnis Luik</cp:lastModifiedBy>
  <cp:revision>14</cp:revision>
  <dcterms:created xsi:type="dcterms:W3CDTF">2017-05-16T05:57:52Z</dcterms:created>
  <dcterms:modified xsi:type="dcterms:W3CDTF">2017-05-16T08:17:53Z</dcterms:modified>
</cp:coreProperties>
</file>