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1" r:id="rId3"/>
    <p:sldId id="257" r:id="rId4"/>
    <p:sldId id="258" r:id="rId5"/>
    <p:sldId id="259" r:id="rId6"/>
    <p:sldId id="261" r:id="rId7"/>
    <p:sldId id="262" r:id="rId8"/>
    <p:sldId id="272" r:id="rId9"/>
    <p:sldId id="275" r:id="rId10"/>
    <p:sldId id="293" r:id="rId11"/>
    <p:sldId id="294" r:id="rId12"/>
    <p:sldId id="263" r:id="rId13"/>
    <p:sldId id="295" r:id="rId14"/>
    <p:sldId id="264" r:id="rId15"/>
    <p:sldId id="265" r:id="rId16"/>
    <p:sldId id="266" r:id="rId17"/>
    <p:sldId id="267" r:id="rId18"/>
    <p:sldId id="270" r:id="rId19"/>
    <p:sldId id="273" r:id="rId20"/>
    <p:sldId id="274" r:id="rId21"/>
    <p:sldId id="269" r:id="rId22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1" autoAdjust="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8E435-A0EA-BB49-8AC1-B0BFCA777E02}" type="datetime1">
              <a:rPr lang="fi-FI" smtClean="0"/>
              <a:t>7.6.2019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87D9D-BEEF-4749-8E64-9DEF84BFD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64808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08A7-0EB0-6644-9539-12847F247C79}" type="datetime1">
              <a:rPr lang="fi-FI" smtClean="0"/>
              <a:t>7.6.2019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2EECE-3BC2-4A41-BBAB-7326F152E4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60282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83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0D61-B427-E242-8387-06A0DDB86CE8}" type="datetime1">
              <a:rPr lang="fi-FI" smtClean="0"/>
              <a:t>7.6.2019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9552-41E4-3648-B73F-C3BF231EA4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387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AF77-5F8E-654E-856F-5BD69D761EBD}" type="datetime1">
              <a:rPr lang="fi-FI" smtClean="0"/>
              <a:t>7.6.2019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9552-41E4-3648-B73F-C3BF231EA4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727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878-CD69-D141-A677-87C56C60BD15}" type="datetime1">
              <a:rPr lang="fi-FI" smtClean="0"/>
              <a:t>7.6.2019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9552-41E4-3648-B73F-C3BF231EA4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470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3363-17F2-4F4A-A7C3-1DFB27A99685}" type="datetime1">
              <a:rPr lang="fi-FI" smtClean="0"/>
              <a:t>7.6.2019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9552-41E4-3648-B73F-C3BF231EA4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01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BC5E-F509-1349-9615-356172EC86B8}" type="datetime1">
              <a:rPr lang="fi-FI" smtClean="0"/>
              <a:t>7.6.2019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9552-41E4-3648-B73F-C3BF231EA4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199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1C7B-A484-7046-A36D-4580FDD236B2}" type="datetime1">
              <a:rPr lang="fi-FI" smtClean="0"/>
              <a:t>7.6.2019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9552-41E4-3648-B73F-C3BF231EA4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52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1338-8C88-044C-AED3-780777DC6735}" type="datetime1">
              <a:rPr lang="fi-FI" smtClean="0"/>
              <a:t>7.6.2019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9552-41E4-3648-B73F-C3BF231EA4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4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212C-5F2A-324B-9C52-047642EAE74B}" type="datetime1">
              <a:rPr lang="fi-FI" smtClean="0"/>
              <a:t>7.6.2019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9552-41E4-3648-B73F-C3BF231EA4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11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CEF-86CC-5A4E-AE37-CF8613244A86}" type="datetime1">
              <a:rPr lang="fi-FI" smtClean="0"/>
              <a:t>7.6.2019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9552-41E4-3648-B73F-C3BF231EA4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132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14F7-A0B6-8944-BFA7-2450DEC76501}" type="datetime1">
              <a:rPr lang="fi-FI" smtClean="0"/>
              <a:t>7.6.2019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9552-41E4-3648-B73F-C3BF231EA4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238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8745-37A9-F544-945F-70459850192D}" type="datetime1">
              <a:rPr lang="fi-FI" smtClean="0"/>
              <a:t>7.6.2019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9552-41E4-3648-B73F-C3BF231EA4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58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199EC-E34C-0742-AF5B-97D24886DDA7}" type="datetime1">
              <a:rPr lang="fi-FI" smtClean="0"/>
              <a:t>7.6.2019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Kestävyysvalmentaja - kestävyysharjoittelun asiantuntijat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19552-41E4-3648-B73F-C3BF231EA4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55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logo_size_icon.jpg"/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Coaching </a:t>
            </a:r>
            <a:r>
              <a:rPr lang="fi-FI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Toni Roponen </a:t>
            </a:r>
          </a:p>
          <a:p>
            <a:r>
              <a:rPr lang="fi-FI" dirty="0"/>
              <a:t>Kääriku 8.6.2019</a:t>
            </a:r>
          </a:p>
        </p:txBody>
      </p:sp>
      <p:pic>
        <p:nvPicPr>
          <p:cNvPr id="8" name="Kuva 7" descr="logo_transparent_backgrou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4" y="6001625"/>
            <a:ext cx="2363372" cy="8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8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Riitta-</a:t>
            </a:r>
            <a:r>
              <a:rPr lang="en-US" dirty="0" err="1"/>
              <a:t>Liisan</a:t>
            </a:r>
            <a:r>
              <a:rPr lang="en-US" dirty="0"/>
              <a:t> Camp Plan  2009-2010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2800" dirty="0"/>
              <a:t>Toukokuu: pyöräily leiri etelä 1 viikko</a:t>
            </a:r>
          </a:p>
          <a:p>
            <a:r>
              <a:rPr lang="fi-FI" sz="2800" dirty="0"/>
              <a:t>Kesäkuu 9 päivää Norja + 7 pvä vuokatti</a:t>
            </a:r>
          </a:p>
          <a:p>
            <a:r>
              <a:rPr lang="fi-FI" sz="2800" dirty="0"/>
              <a:t>Heinäkuu 25 pvä Ramsau ( painotus ylämäki harjoittelu)</a:t>
            </a:r>
          </a:p>
          <a:p>
            <a:r>
              <a:rPr lang="fi-FI" sz="2800" dirty="0"/>
              <a:t>Elokuu St Moritz 15 päivää ( korkean leiri)</a:t>
            </a:r>
          </a:p>
          <a:p>
            <a:r>
              <a:rPr lang="fi-FI" sz="2800" dirty="0"/>
              <a:t>Syys-lokakuu 21 pvä Ramsau ( lumi ja mäkiharjoittelu)</a:t>
            </a:r>
          </a:p>
          <a:p>
            <a:r>
              <a:rPr lang="fi-FI" sz="2800" dirty="0"/>
              <a:t>Lokakuun loppu – marraskuu n 4 viikkoa lapin lumilla</a:t>
            </a:r>
          </a:p>
          <a:p>
            <a:r>
              <a:rPr lang="fi-FI" sz="2800" dirty="0"/>
              <a:t>Joulukuussa 2 viikkoa Davos / livigno ( kisa jo korkealla ) </a:t>
            </a:r>
          </a:p>
          <a:p>
            <a:r>
              <a:rPr lang="fi-FI" sz="2800" dirty="0"/>
              <a:t>Viimeistelyleiri Ramsau 2 viikkoa + matka Kanadaan olympiakisoihin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412089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Riitta-Liisa</a:t>
            </a:r>
            <a:r>
              <a:rPr lang="en-US" dirty="0"/>
              <a:t> 2018-2019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Toukokuu</a:t>
            </a:r>
            <a:r>
              <a:rPr lang="en-US" sz="2400" dirty="0"/>
              <a:t> </a:t>
            </a:r>
            <a:r>
              <a:rPr lang="en-US" sz="2400" dirty="0" err="1"/>
              <a:t>Kreikka</a:t>
            </a:r>
            <a:r>
              <a:rPr lang="en-US" sz="2400" dirty="0"/>
              <a:t> 1 </a:t>
            </a:r>
            <a:r>
              <a:rPr lang="en-US" sz="2400" dirty="0" err="1"/>
              <a:t>viikko</a:t>
            </a:r>
            <a:r>
              <a:rPr lang="en-US" sz="2400" dirty="0"/>
              <a:t>  ( </a:t>
            </a:r>
            <a:r>
              <a:rPr lang="en-US" sz="2400" dirty="0" err="1"/>
              <a:t>Pyörä</a:t>
            </a:r>
            <a:r>
              <a:rPr lang="en-US" sz="2400" dirty="0"/>
              <a:t> </a:t>
            </a:r>
            <a:r>
              <a:rPr lang="en-US" sz="2400" dirty="0" err="1"/>
              <a:t>leiri</a:t>
            </a:r>
            <a:r>
              <a:rPr lang="en-US" sz="2400" dirty="0"/>
              <a:t> )</a:t>
            </a:r>
          </a:p>
          <a:p>
            <a:r>
              <a:rPr lang="en-US" sz="2400" dirty="0" err="1"/>
              <a:t>Kesäkuu</a:t>
            </a:r>
            <a:r>
              <a:rPr lang="en-US" sz="2400" dirty="0"/>
              <a:t> </a:t>
            </a:r>
            <a:r>
              <a:rPr lang="en-US" sz="2400" dirty="0" err="1"/>
              <a:t>syöte</a:t>
            </a:r>
            <a:r>
              <a:rPr lang="en-US" sz="2400" dirty="0"/>
              <a:t> 1 </a:t>
            </a:r>
            <a:r>
              <a:rPr lang="en-US" sz="2400" dirty="0" err="1"/>
              <a:t>viikko</a:t>
            </a:r>
            <a:r>
              <a:rPr lang="en-US" sz="2400" dirty="0"/>
              <a:t>  </a:t>
            </a:r>
          </a:p>
          <a:p>
            <a:r>
              <a:rPr lang="en-US" sz="2400" dirty="0" err="1"/>
              <a:t>Heinäkuu</a:t>
            </a:r>
            <a:r>
              <a:rPr lang="en-US" sz="2400" dirty="0"/>
              <a:t> </a:t>
            </a:r>
            <a:r>
              <a:rPr lang="en-US" sz="2400" dirty="0" err="1"/>
              <a:t>Livigno</a:t>
            </a:r>
            <a:r>
              <a:rPr lang="en-US" sz="2400" dirty="0"/>
              <a:t> 2 </a:t>
            </a:r>
            <a:r>
              <a:rPr lang="en-US" sz="2400" dirty="0" err="1"/>
              <a:t>viikkoa</a:t>
            </a:r>
            <a:r>
              <a:rPr lang="en-US" sz="2400" dirty="0"/>
              <a:t> ( </a:t>
            </a:r>
            <a:r>
              <a:rPr lang="en-US" sz="2400" dirty="0" err="1"/>
              <a:t>olosuhteet</a:t>
            </a:r>
            <a:r>
              <a:rPr lang="en-US" sz="2400" dirty="0"/>
              <a:t> ,</a:t>
            </a:r>
            <a:r>
              <a:rPr lang="en-US" sz="2400" dirty="0" err="1"/>
              <a:t>nousut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Elokuu</a:t>
            </a:r>
            <a:r>
              <a:rPr lang="en-US" sz="2400" dirty="0"/>
              <a:t>  </a:t>
            </a:r>
            <a:r>
              <a:rPr lang="en-US" sz="2400" dirty="0" err="1"/>
              <a:t>syöte</a:t>
            </a:r>
            <a:r>
              <a:rPr lang="en-US" sz="2400" dirty="0"/>
              <a:t> 1 </a:t>
            </a:r>
            <a:r>
              <a:rPr lang="en-US" sz="2400" dirty="0" err="1"/>
              <a:t>viikko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Elokuu</a:t>
            </a:r>
            <a:r>
              <a:rPr lang="en-US" sz="2400" dirty="0"/>
              <a:t> St </a:t>
            </a:r>
            <a:r>
              <a:rPr lang="en-US" sz="2400" dirty="0" err="1"/>
              <a:t>Morits</a:t>
            </a:r>
            <a:r>
              <a:rPr lang="en-US" sz="2400" dirty="0"/>
              <a:t> 2 </a:t>
            </a:r>
            <a:r>
              <a:rPr lang="en-US" sz="2400" dirty="0" err="1"/>
              <a:t>viikkoa</a:t>
            </a:r>
            <a:r>
              <a:rPr lang="en-US" sz="2400" dirty="0"/>
              <a:t> ( </a:t>
            </a:r>
            <a:r>
              <a:rPr lang="en-US" sz="2400" dirty="0" err="1"/>
              <a:t>olosuhteet</a:t>
            </a:r>
            <a:r>
              <a:rPr lang="en-US" sz="2400" dirty="0"/>
              <a:t> ) </a:t>
            </a:r>
          </a:p>
          <a:p>
            <a:r>
              <a:rPr lang="en-US" sz="2400" dirty="0" err="1"/>
              <a:t>Syyskuu</a:t>
            </a:r>
            <a:r>
              <a:rPr lang="en-US" sz="2400" dirty="0"/>
              <a:t> 10 </a:t>
            </a:r>
            <a:r>
              <a:rPr lang="en-US" sz="2400" dirty="0" err="1"/>
              <a:t>päivää</a:t>
            </a:r>
            <a:r>
              <a:rPr lang="en-US" sz="2400" dirty="0"/>
              <a:t> </a:t>
            </a:r>
            <a:r>
              <a:rPr lang="en-US" sz="2400" dirty="0" err="1"/>
              <a:t>seefeld</a:t>
            </a:r>
            <a:endParaRPr lang="en-US" sz="2400" dirty="0"/>
          </a:p>
          <a:p>
            <a:r>
              <a:rPr lang="en-US" sz="2400" dirty="0" err="1"/>
              <a:t>Lokakuu</a:t>
            </a:r>
            <a:r>
              <a:rPr lang="en-US" sz="2400" dirty="0"/>
              <a:t> 2 </a:t>
            </a:r>
            <a:r>
              <a:rPr lang="en-US" sz="2400" dirty="0" err="1"/>
              <a:t>viikko</a:t>
            </a:r>
            <a:r>
              <a:rPr lang="en-US" sz="2400" dirty="0"/>
              <a:t> </a:t>
            </a:r>
            <a:r>
              <a:rPr lang="en-US" sz="2400" dirty="0" err="1"/>
              <a:t>kreikka</a:t>
            </a:r>
            <a:r>
              <a:rPr lang="en-US" sz="2400" dirty="0"/>
              <a:t> + 10 </a:t>
            </a:r>
            <a:r>
              <a:rPr lang="en-US" sz="2400" dirty="0" err="1"/>
              <a:t>päivää</a:t>
            </a:r>
            <a:r>
              <a:rPr lang="en-US" sz="2400" dirty="0"/>
              <a:t> </a:t>
            </a:r>
            <a:r>
              <a:rPr lang="en-US" sz="2400" dirty="0" err="1"/>
              <a:t>vuokatti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Marraskuu</a:t>
            </a:r>
            <a:r>
              <a:rPr lang="en-US" sz="2400" dirty="0"/>
              <a:t> </a:t>
            </a:r>
            <a:r>
              <a:rPr lang="en-US" sz="2400" dirty="0" err="1"/>
              <a:t>Lappi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Joulukuu</a:t>
            </a:r>
            <a:r>
              <a:rPr lang="en-US" sz="2400" dirty="0"/>
              <a:t> Davos 10 </a:t>
            </a:r>
            <a:r>
              <a:rPr lang="en-US" sz="2400" dirty="0" err="1"/>
              <a:t>päivää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Helmikuu</a:t>
            </a:r>
            <a:r>
              <a:rPr lang="en-US" sz="2400" dirty="0"/>
              <a:t> </a:t>
            </a:r>
            <a:r>
              <a:rPr lang="en-US" sz="2400" dirty="0" err="1"/>
              <a:t>viimeistely</a:t>
            </a:r>
            <a:r>
              <a:rPr lang="en-US" sz="2400" dirty="0"/>
              <a:t> </a:t>
            </a:r>
            <a:r>
              <a:rPr lang="en-US" sz="2400" dirty="0" err="1"/>
              <a:t>leiri</a:t>
            </a:r>
            <a:r>
              <a:rPr lang="en-US" sz="2400" dirty="0"/>
              <a:t> </a:t>
            </a:r>
            <a:r>
              <a:rPr lang="en-US" sz="2400" dirty="0" err="1"/>
              <a:t>Toblach</a:t>
            </a:r>
            <a:r>
              <a:rPr lang="en-US" sz="2400" dirty="0"/>
              <a:t>  2 </a:t>
            </a:r>
            <a:r>
              <a:rPr lang="en-US" sz="2400" dirty="0" err="1"/>
              <a:t>viikkoa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304255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Basic endurance (!!)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/>
              <a:t>Suurin</a:t>
            </a:r>
            <a:r>
              <a:rPr lang="en-US" sz="2800" dirty="0"/>
              <a:t> </a:t>
            </a:r>
            <a:r>
              <a:rPr lang="en-US" sz="2800" dirty="0" err="1"/>
              <a:t>osa</a:t>
            </a:r>
            <a:r>
              <a:rPr lang="en-US" sz="2800" dirty="0"/>
              <a:t> </a:t>
            </a:r>
            <a:r>
              <a:rPr lang="en-US" sz="2800" dirty="0" err="1"/>
              <a:t>harjoittelusta</a:t>
            </a:r>
            <a:r>
              <a:rPr lang="en-US" sz="2800" dirty="0"/>
              <a:t> </a:t>
            </a:r>
            <a:r>
              <a:rPr lang="en-US" sz="2800" dirty="0" err="1"/>
              <a:t>sykkeellä</a:t>
            </a:r>
            <a:r>
              <a:rPr lang="en-US" sz="2800" dirty="0"/>
              <a:t> 100-130</a:t>
            </a:r>
          </a:p>
          <a:p>
            <a:r>
              <a:rPr lang="en-US" sz="2800" dirty="0" err="1"/>
              <a:t>Nuorilla</a:t>
            </a:r>
            <a:r>
              <a:rPr lang="en-US" sz="2800" dirty="0"/>
              <a:t> </a:t>
            </a:r>
            <a:r>
              <a:rPr lang="en-US" sz="2800" dirty="0" err="1"/>
              <a:t>syke</a:t>
            </a:r>
            <a:r>
              <a:rPr lang="en-US" sz="2800" dirty="0"/>
              <a:t> 125-150 ( </a:t>
            </a:r>
            <a:r>
              <a:rPr lang="en-US" sz="2800" dirty="0" err="1"/>
              <a:t>kehittymisen</a:t>
            </a:r>
            <a:r>
              <a:rPr lang="en-US" sz="2800" dirty="0"/>
              <a:t> </a:t>
            </a:r>
            <a:r>
              <a:rPr lang="en-US" sz="2800" dirty="0" err="1"/>
              <a:t>myötä</a:t>
            </a:r>
            <a:r>
              <a:rPr lang="en-US" sz="2800" dirty="0"/>
              <a:t> </a:t>
            </a:r>
            <a:r>
              <a:rPr lang="en-US" sz="2800" dirty="0" err="1"/>
              <a:t>pystyy</a:t>
            </a:r>
            <a:r>
              <a:rPr lang="en-US" sz="2800" dirty="0"/>
              <a:t> </a:t>
            </a:r>
            <a:r>
              <a:rPr lang="en-US" sz="2800" dirty="0" err="1"/>
              <a:t>harjoitella</a:t>
            </a:r>
            <a:r>
              <a:rPr lang="en-US" sz="2800" dirty="0"/>
              <a:t> </a:t>
            </a:r>
            <a:r>
              <a:rPr lang="en-US" sz="2800" dirty="0" err="1"/>
              <a:t>sykkeillä</a:t>
            </a:r>
            <a:r>
              <a:rPr lang="en-US" sz="2800" dirty="0"/>
              <a:t> 100-120 )  </a:t>
            </a:r>
          </a:p>
          <a:p>
            <a:pPr lvl="1"/>
            <a:r>
              <a:rPr lang="en-US" dirty="0"/>
              <a:t>3-5 h </a:t>
            </a:r>
            <a:r>
              <a:rPr lang="en-US" dirty="0" err="1"/>
              <a:t>harjoituksia</a:t>
            </a:r>
            <a:endParaRPr lang="en-US" dirty="0"/>
          </a:p>
          <a:p>
            <a:pPr lvl="1"/>
            <a:r>
              <a:rPr lang="en-US" dirty="0" err="1"/>
              <a:t>Aerobinen</a:t>
            </a:r>
            <a:r>
              <a:rPr lang="en-US" dirty="0"/>
              <a:t> </a:t>
            </a:r>
            <a:r>
              <a:rPr lang="en-US" dirty="0" err="1"/>
              <a:t>kynnys</a:t>
            </a:r>
            <a:r>
              <a:rPr lang="en-US" dirty="0"/>
              <a:t> 155  </a:t>
            </a:r>
          </a:p>
          <a:p>
            <a:r>
              <a:rPr lang="en-US" sz="2800" dirty="0" err="1"/>
              <a:t>Miksi</a:t>
            </a:r>
            <a:r>
              <a:rPr lang="en-US" sz="2800" dirty="0"/>
              <a:t> ? </a:t>
            </a:r>
          </a:p>
          <a:p>
            <a:pPr lvl="1"/>
            <a:r>
              <a:rPr lang="en-US" dirty="0" err="1"/>
              <a:t>Rasvaaineenvaihdunta</a:t>
            </a:r>
            <a:endParaRPr lang="en-US" dirty="0"/>
          </a:p>
          <a:p>
            <a:pPr lvl="1"/>
            <a:r>
              <a:rPr lang="en-US" dirty="0" err="1"/>
              <a:t>Hiussuonitus</a:t>
            </a:r>
            <a:endParaRPr lang="en-US" dirty="0"/>
          </a:p>
          <a:p>
            <a:pPr lvl="1"/>
            <a:r>
              <a:rPr lang="en-US" dirty="0" err="1"/>
              <a:t>Muu</a:t>
            </a:r>
            <a:r>
              <a:rPr lang="en-US" dirty="0"/>
              <a:t> </a:t>
            </a:r>
            <a:r>
              <a:rPr lang="en-US" dirty="0" err="1"/>
              <a:t>Harjoittelu</a:t>
            </a:r>
            <a:r>
              <a:rPr lang="en-US" dirty="0"/>
              <a:t> ???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38179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AA832-52B7-44CD-9B65-B9FDEEFD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Endurance  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46CCF-AEFF-4AEF-8237-FB9C6EF1F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TT </a:t>
            </a:r>
            <a:r>
              <a:rPr lang="en-US" dirty="0" err="1"/>
              <a:t>painotus</a:t>
            </a:r>
            <a:r>
              <a:rPr lang="en-US" dirty="0"/>
              <a:t> </a:t>
            </a:r>
          </a:p>
          <a:p>
            <a:r>
              <a:rPr lang="en-US" dirty="0" err="1"/>
              <a:t>Vuosina</a:t>
            </a:r>
            <a:r>
              <a:rPr lang="en-US" dirty="0"/>
              <a:t> 2005-2014 </a:t>
            </a:r>
            <a:r>
              <a:rPr lang="en-US" dirty="0" err="1"/>
              <a:t>painotus</a:t>
            </a:r>
            <a:r>
              <a:rPr lang="en-US" dirty="0"/>
              <a:t> </a:t>
            </a:r>
            <a:r>
              <a:rPr lang="en-US" dirty="0" err="1"/>
              <a:t>ylämäki</a:t>
            </a:r>
            <a:r>
              <a:rPr lang="en-US" dirty="0"/>
              <a:t> </a:t>
            </a:r>
            <a:r>
              <a:rPr lang="en-US" dirty="0" err="1"/>
              <a:t>hiihtoon</a:t>
            </a:r>
            <a:endParaRPr lang="en-US" dirty="0"/>
          </a:p>
          <a:p>
            <a:pPr lvl="1"/>
            <a:r>
              <a:rPr lang="en-US" dirty="0" err="1"/>
              <a:t>Pitkiä</a:t>
            </a:r>
            <a:r>
              <a:rPr lang="en-US" dirty="0"/>
              <a:t> </a:t>
            </a:r>
            <a:r>
              <a:rPr lang="en-US" dirty="0" err="1"/>
              <a:t>leirejä</a:t>
            </a:r>
            <a:r>
              <a:rPr lang="en-US" dirty="0"/>
              <a:t> </a:t>
            </a:r>
            <a:r>
              <a:rPr lang="en-US" dirty="0" err="1"/>
              <a:t>Ramsau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Suomessa</a:t>
            </a:r>
            <a:r>
              <a:rPr lang="en-US" dirty="0"/>
              <a:t> 4-6 *10min </a:t>
            </a:r>
            <a:r>
              <a:rPr lang="en-US" dirty="0" err="1"/>
              <a:t>kuokkaa</a:t>
            </a:r>
            <a:endParaRPr lang="en-US" dirty="0"/>
          </a:p>
          <a:p>
            <a:pPr lvl="2"/>
            <a:r>
              <a:rPr lang="en-US" dirty="0" err="1"/>
              <a:t>Ramsau</a:t>
            </a:r>
            <a:r>
              <a:rPr lang="en-US" dirty="0"/>
              <a:t>/ </a:t>
            </a:r>
            <a:r>
              <a:rPr lang="en-US" dirty="0" err="1"/>
              <a:t>keskieurooppa</a:t>
            </a:r>
            <a:r>
              <a:rPr lang="en-US" dirty="0"/>
              <a:t> 20-90 min </a:t>
            </a:r>
            <a:r>
              <a:rPr lang="en-US" dirty="0" err="1"/>
              <a:t>nousuja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130-160 </a:t>
            </a:r>
            <a:r>
              <a:rPr lang="en-US" dirty="0" err="1"/>
              <a:t>lihaskestävyyden</a:t>
            </a:r>
            <a:r>
              <a:rPr lang="en-US" dirty="0"/>
              <a:t> </a:t>
            </a:r>
            <a:r>
              <a:rPr lang="en-US" dirty="0" err="1"/>
              <a:t>rakentaminen</a:t>
            </a:r>
            <a:r>
              <a:rPr lang="en-US" dirty="0"/>
              <a:t> </a:t>
            </a:r>
          </a:p>
          <a:p>
            <a:r>
              <a:rPr lang="en-US" dirty="0" err="1"/>
              <a:t>Kovan</a:t>
            </a:r>
            <a:r>
              <a:rPr lang="en-US" dirty="0"/>
              <a:t> </a:t>
            </a:r>
            <a:r>
              <a:rPr lang="en-US" dirty="0" err="1"/>
              <a:t>lihaskestävyysharjoittelun</a:t>
            </a:r>
            <a:r>
              <a:rPr lang="en-US" dirty="0"/>
              <a:t> </a:t>
            </a:r>
            <a:r>
              <a:rPr lang="en-US" dirty="0" err="1"/>
              <a:t>vuoksi</a:t>
            </a:r>
            <a:r>
              <a:rPr lang="en-US" dirty="0"/>
              <a:t> </a:t>
            </a:r>
            <a:r>
              <a:rPr lang="en-US" dirty="0" err="1"/>
              <a:t>muu</a:t>
            </a:r>
            <a:r>
              <a:rPr lang="en-US" dirty="0"/>
              <a:t> pk </a:t>
            </a:r>
            <a:r>
              <a:rPr lang="en-US" dirty="0" err="1"/>
              <a:t>harjoittelu</a:t>
            </a:r>
            <a:r>
              <a:rPr lang="en-US" dirty="0"/>
              <a:t> </a:t>
            </a:r>
            <a:r>
              <a:rPr lang="en-US" dirty="0" err="1"/>
              <a:t>alueella</a:t>
            </a:r>
            <a:r>
              <a:rPr lang="en-US" dirty="0"/>
              <a:t> 100-130 ( </a:t>
            </a:r>
            <a:r>
              <a:rPr lang="en-US" dirty="0" err="1"/>
              <a:t>erittäin</a:t>
            </a:r>
            <a:r>
              <a:rPr lang="en-US" dirty="0"/>
              <a:t> </a:t>
            </a:r>
            <a:r>
              <a:rPr lang="en-US" dirty="0" err="1"/>
              <a:t>tärkeä</a:t>
            </a:r>
            <a:r>
              <a:rPr lang="en-US" dirty="0"/>
              <a:t>) 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487B4-DFF4-48BC-9BC1-3E7E3CD4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328603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Speed </a:t>
            </a:r>
            <a:r>
              <a:rPr lang="en-US" dirty="0" err="1">
                <a:solidFill>
                  <a:srgbClr val="FF0000"/>
                </a:solidFill>
              </a:rPr>
              <a:t>Enrurance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VK  150- 175</a:t>
            </a:r>
          </a:p>
          <a:p>
            <a:pPr lvl="1"/>
            <a:r>
              <a:rPr lang="en-US" dirty="0"/>
              <a:t>3*10 min/ 5-10 min  </a:t>
            </a:r>
            <a:r>
              <a:rPr lang="en-US" dirty="0" err="1"/>
              <a:t>vk</a:t>
            </a:r>
            <a:r>
              <a:rPr lang="en-US" dirty="0"/>
              <a:t> </a:t>
            </a:r>
            <a:r>
              <a:rPr lang="en-US" dirty="0" err="1"/>
              <a:t>nousevasti</a:t>
            </a:r>
            <a:endParaRPr lang="en-US" dirty="0"/>
          </a:p>
          <a:p>
            <a:pPr lvl="2"/>
            <a:r>
              <a:rPr lang="en-US" dirty="0"/>
              <a:t>10 min 150-158</a:t>
            </a:r>
          </a:p>
          <a:p>
            <a:pPr lvl="2"/>
            <a:r>
              <a:rPr lang="en-US" dirty="0"/>
              <a:t>10 min 155-165</a:t>
            </a:r>
          </a:p>
          <a:p>
            <a:pPr lvl="2"/>
            <a:r>
              <a:rPr lang="en-US" dirty="0"/>
              <a:t>10 min 165-173</a:t>
            </a:r>
          </a:p>
          <a:p>
            <a:r>
              <a:rPr lang="en-US" dirty="0"/>
              <a:t>8*3-5min / 3-5 min </a:t>
            </a:r>
          </a:p>
          <a:p>
            <a:pPr lvl="1"/>
            <a:r>
              <a:rPr lang="en-US" dirty="0"/>
              <a:t>4 </a:t>
            </a:r>
            <a:r>
              <a:rPr lang="en-US" dirty="0" err="1"/>
              <a:t>ekaa</a:t>
            </a:r>
            <a:r>
              <a:rPr lang="en-US" dirty="0"/>
              <a:t> </a:t>
            </a:r>
            <a:r>
              <a:rPr lang="en-US" dirty="0" err="1"/>
              <a:t>vetoa</a:t>
            </a:r>
            <a:r>
              <a:rPr lang="en-US" dirty="0"/>
              <a:t> s 145-155</a:t>
            </a:r>
          </a:p>
          <a:p>
            <a:pPr lvl="1"/>
            <a:r>
              <a:rPr lang="en-US" dirty="0"/>
              <a:t>4 </a:t>
            </a:r>
            <a:r>
              <a:rPr lang="en-US" dirty="0" err="1"/>
              <a:t>vikaa</a:t>
            </a:r>
            <a:r>
              <a:rPr lang="en-US" dirty="0"/>
              <a:t> </a:t>
            </a:r>
            <a:r>
              <a:rPr lang="en-US" dirty="0" err="1"/>
              <a:t>vetoa</a:t>
            </a:r>
            <a:r>
              <a:rPr lang="en-US" dirty="0"/>
              <a:t> 155-165</a:t>
            </a:r>
          </a:p>
          <a:p>
            <a:r>
              <a:rPr lang="en-US" dirty="0"/>
              <a:t>2*20 min / 10 min </a:t>
            </a:r>
          </a:p>
          <a:p>
            <a:pPr lvl="1"/>
            <a:r>
              <a:rPr lang="en-US" dirty="0"/>
              <a:t>1. 20 min 150-165</a:t>
            </a:r>
          </a:p>
          <a:p>
            <a:pPr lvl="1"/>
            <a:r>
              <a:rPr lang="en-US" dirty="0"/>
              <a:t>2. 20 min 165-180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3251378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Hard endurance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Mk 175- 190 ( maksimi syke 195)</a:t>
            </a:r>
          </a:p>
          <a:p>
            <a:r>
              <a:rPr lang="fi-FI" dirty="0"/>
              <a:t>Aina vk :ta alle 5-10 min  </a:t>
            </a:r>
          </a:p>
          <a:p>
            <a:pPr lvl="1"/>
            <a:r>
              <a:rPr lang="fi-FI" dirty="0"/>
              <a:t>3* 6-8 min nousevasti</a:t>
            </a:r>
          </a:p>
          <a:p>
            <a:pPr lvl="1"/>
            <a:r>
              <a:rPr lang="fi-FI" dirty="0"/>
              <a:t>8 min 178-182</a:t>
            </a:r>
          </a:p>
          <a:p>
            <a:pPr lvl="1"/>
            <a:r>
              <a:rPr lang="fi-FI" dirty="0"/>
              <a:t>7min 180-185</a:t>
            </a:r>
          </a:p>
          <a:p>
            <a:pPr lvl="1"/>
            <a:r>
              <a:rPr lang="fi-FI" dirty="0"/>
              <a:t>6min 182-188</a:t>
            </a:r>
          </a:p>
          <a:p>
            <a:pPr lvl="1"/>
            <a:r>
              <a:rPr lang="fi-FI" dirty="0"/>
              <a:t>Sykkeet viimeisen 4 minuutin aikana</a:t>
            </a:r>
          </a:p>
          <a:p>
            <a:r>
              <a:rPr lang="fi-FI" dirty="0"/>
              <a:t>5* 3min </a:t>
            </a:r>
          </a:p>
          <a:p>
            <a:pPr lvl="1"/>
            <a:r>
              <a:rPr lang="fi-FI" dirty="0"/>
              <a:t>Sykkeet alempana n 178-184</a:t>
            </a:r>
          </a:p>
          <a:p>
            <a:pPr lvl="1"/>
            <a:r>
              <a:rPr lang="fi-FI" dirty="0"/>
              <a:t>Hyvä lihaksiston testi</a:t>
            </a:r>
          </a:p>
          <a:p>
            <a:r>
              <a:rPr lang="fi-FI" dirty="0"/>
              <a:t>Pitkä mk tai kisa</a:t>
            </a:r>
          </a:p>
          <a:p>
            <a:pPr lvl="1"/>
            <a:r>
              <a:rPr lang="fi-FI" dirty="0"/>
              <a:t>Hyvä valmistautuminen </a:t>
            </a:r>
          </a:p>
          <a:p>
            <a:pPr lvl="1"/>
            <a:r>
              <a:rPr lang="fi-FI" dirty="0"/>
              <a:t>Tavoite päästä äärirajoille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2073656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Strength Endurance  / 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Tasatyönnön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ylävartalon</a:t>
            </a:r>
            <a:r>
              <a:rPr lang="en-US" dirty="0"/>
              <a:t> </a:t>
            </a:r>
            <a:r>
              <a:rPr lang="en-US" dirty="0" err="1"/>
              <a:t>merkitys</a:t>
            </a:r>
            <a:r>
              <a:rPr lang="en-US" dirty="0"/>
              <a:t> </a:t>
            </a:r>
            <a:r>
              <a:rPr lang="en-US" dirty="0" err="1"/>
              <a:t>korostunut</a:t>
            </a:r>
            <a:r>
              <a:rPr lang="en-US" dirty="0"/>
              <a:t> </a:t>
            </a:r>
            <a:r>
              <a:rPr lang="en-US" dirty="0" err="1"/>
              <a:t>harjoittelussa</a:t>
            </a:r>
            <a:r>
              <a:rPr lang="en-US" dirty="0"/>
              <a:t> </a:t>
            </a:r>
            <a:r>
              <a:rPr lang="en-US" dirty="0" err="1"/>
              <a:t>todella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Monipuolisesti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kertoja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Yläkroppa</a:t>
            </a:r>
            <a:r>
              <a:rPr lang="en-US" dirty="0"/>
              <a:t> </a:t>
            </a:r>
            <a:r>
              <a:rPr lang="en-US" dirty="0" err="1"/>
              <a:t>palautuu</a:t>
            </a:r>
            <a:r>
              <a:rPr lang="en-US" dirty="0"/>
              <a:t> </a:t>
            </a:r>
            <a:r>
              <a:rPr lang="en-US" dirty="0" err="1"/>
              <a:t>paremmin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Mahdollistaa</a:t>
            </a:r>
            <a:r>
              <a:rPr lang="en-US" dirty="0"/>
              <a:t> </a:t>
            </a:r>
            <a:r>
              <a:rPr lang="en-US" dirty="0" err="1"/>
              <a:t>harjoitusmäärän</a:t>
            </a:r>
            <a:r>
              <a:rPr lang="en-US" dirty="0"/>
              <a:t> </a:t>
            </a:r>
            <a:r>
              <a:rPr lang="en-US" dirty="0" err="1"/>
              <a:t>lisäämisen</a:t>
            </a:r>
            <a:r>
              <a:rPr lang="en-US" dirty="0"/>
              <a:t> (</a:t>
            </a:r>
            <a:r>
              <a:rPr lang="en-US" dirty="0" err="1"/>
              <a:t>rytmitys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401754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Other trainings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Voima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nopeus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Perusnopeus</a:t>
            </a:r>
            <a:r>
              <a:rPr lang="en-US" dirty="0"/>
              <a:t> ( </a:t>
            </a:r>
            <a:r>
              <a:rPr lang="en-US" dirty="0" err="1"/>
              <a:t>juoksu</a:t>
            </a:r>
            <a:r>
              <a:rPr lang="en-US" dirty="0"/>
              <a:t> )</a:t>
            </a:r>
          </a:p>
          <a:p>
            <a:pPr lvl="1"/>
            <a:r>
              <a:rPr lang="en-US" dirty="0" err="1"/>
              <a:t>Perusvoima</a:t>
            </a:r>
            <a:r>
              <a:rPr lang="en-US" dirty="0"/>
              <a:t> ( </a:t>
            </a:r>
            <a:r>
              <a:rPr lang="en-US" dirty="0" err="1"/>
              <a:t>yleisvoima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Lajinopeus</a:t>
            </a:r>
            <a:r>
              <a:rPr lang="en-US" dirty="0"/>
              <a:t> ( </a:t>
            </a:r>
            <a:r>
              <a:rPr lang="en-US" dirty="0" err="1"/>
              <a:t>Liikenopeus</a:t>
            </a:r>
            <a:r>
              <a:rPr lang="en-US" dirty="0"/>
              <a:t> )</a:t>
            </a:r>
          </a:p>
          <a:p>
            <a:pPr lvl="1"/>
            <a:r>
              <a:rPr lang="en-US" dirty="0" err="1"/>
              <a:t>Lajitaitavuus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Taitavuus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Yms</a:t>
            </a:r>
            <a:r>
              <a:rPr lang="en-US" dirty="0"/>
              <a:t> ….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100272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Sykemittarin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hyödyntäminen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harjoittelussa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Kestävyysharjoittelun peruslähtökohtana on aeroobisen kapasiteetin kehittäminen eri osa alueilla, joka tapahtuu elimistön oikeanlaisella rasittamisella. Elimistöä ja lihaksistoa säätelee lähes täysin verenkiertoelimistö jonka moottorina toimii sydän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402997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4B2F-E338-4299-BBE8-D7323AF9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Altitude training  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5C527-6FE4-4883-BE79-9428C2657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Olosuhteiden</a:t>
            </a:r>
            <a:r>
              <a:rPr lang="en-US" dirty="0"/>
              <a:t> </a:t>
            </a:r>
            <a:r>
              <a:rPr lang="en-US" dirty="0" err="1"/>
              <a:t>vuoksi</a:t>
            </a:r>
            <a:r>
              <a:rPr lang="en-US" dirty="0"/>
              <a:t> </a:t>
            </a:r>
            <a:r>
              <a:rPr lang="en-US" dirty="0" err="1"/>
              <a:t>ennenkaikkea</a:t>
            </a:r>
            <a:r>
              <a:rPr lang="en-US" dirty="0"/>
              <a:t>..</a:t>
            </a:r>
            <a:r>
              <a:rPr lang="en-US" dirty="0" err="1"/>
              <a:t>Livigno</a:t>
            </a:r>
            <a:r>
              <a:rPr lang="en-US" dirty="0"/>
              <a:t>, Val </a:t>
            </a:r>
            <a:r>
              <a:rPr lang="en-US" dirty="0" err="1"/>
              <a:t>senales</a:t>
            </a:r>
            <a:r>
              <a:rPr lang="en-US" dirty="0"/>
              <a:t> ,</a:t>
            </a:r>
            <a:r>
              <a:rPr lang="en-US" dirty="0" err="1"/>
              <a:t>Seiser</a:t>
            </a:r>
            <a:r>
              <a:rPr lang="en-US" dirty="0"/>
              <a:t> </a:t>
            </a:r>
            <a:r>
              <a:rPr lang="en-US" dirty="0" err="1"/>
              <a:t>Alm</a:t>
            </a:r>
            <a:r>
              <a:rPr lang="en-US" dirty="0"/>
              <a:t> ..</a:t>
            </a:r>
          </a:p>
          <a:p>
            <a:r>
              <a:rPr lang="en-US" dirty="0" err="1"/>
              <a:t>Tärkeää</a:t>
            </a:r>
            <a:r>
              <a:rPr lang="en-US" dirty="0"/>
              <a:t> </a:t>
            </a:r>
            <a:r>
              <a:rPr lang="en-US" dirty="0" err="1"/>
              <a:t>koska</a:t>
            </a:r>
            <a:r>
              <a:rPr lang="en-US" dirty="0"/>
              <a:t> </a:t>
            </a:r>
            <a:r>
              <a:rPr lang="en-US" dirty="0" err="1"/>
              <a:t>kilpailuja</a:t>
            </a:r>
            <a:r>
              <a:rPr lang="en-US" dirty="0"/>
              <a:t> </a:t>
            </a:r>
            <a:r>
              <a:rPr lang="en-US" dirty="0" err="1"/>
              <a:t>korkealla</a:t>
            </a:r>
            <a:r>
              <a:rPr lang="en-US" dirty="0"/>
              <a:t> !!</a:t>
            </a:r>
          </a:p>
          <a:p>
            <a:r>
              <a:rPr lang="en-US" dirty="0"/>
              <a:t>14 -21 </a:t>
            </a:r>
            <a:r>
              <a:rPr lang="en-US" dirty="0" err="1"/>
              <a:t>päivää</a:t>
            </a:r>
            <a:r>
              <a:rPr lang="en-US" dirty="0"/>
              <a:t> . </a:t>
            </a:r>
            <a:r>
              <a:rPr lang="en-US" dirty="0" err="1"/>
              <a:t>Yli</a:t>
            </a:r>
            <a:r>
              <a:rPr lang="en-US" dirty="0"/>
              <a:t> 21..miksi </a:t>
            </a:r>
            <a:r>
              <a:rPr lang="en-US" dirty="0" err="1"/>
              <a:t>ei</a:t>
            </a:r>
            <a:r>
              <a:rPr lang="en-US" dirty="0"/>
              <a:t> !</a:t>
            </a:r>
          </a:p>
          <a:p>
            <a:r>
              <a:rPr lang="en-US" dirty="0"/>
              <a:t>4 </a:t>
            </a:r>
            <a:r>
              <a:rPr lang="en-US" dirty="0" err="1"/>
              <a:t>päivää</a:t>
            </a:r>
            <a:r>
              <a:rPr lang="en-US" dirty="0"/>
              <a:t> </a:t>
            </a:r>
            <a:r>
              <a:rPr lang="en-US" dirty="0" err="1"/>
              <a:t>Pk</a:t>
            </a:r>
            <a:r>
              <a:rPr lang="en-US" dirty="0"/>
              <a:t> . 5 </a:t>
            </a:r>
            <a:r>
              <a:rPr lang="en-US" dirty="0" err="1"/>
              <a:t>päivä</a:t>
            </a:r>
            <a:r>
              <a:rPr lang="en-US" dirty="0"/>
              <a:t> </a:t>
            </a:r>
            <a:r>
              <a:rPr lang="en-US" dirty="0" err="1"/>
              <a:t>Vk</a:t>
            </a:r>
            <a:r>
              <a:rPr lang="en-US" dirty="0"/>
              <a:t> ( 160-180 ) </a:t>
            </a:r>
          </a:p>
          <a:p>
            <a:r>
              <a:rPr lang="en-US" dirty="0"/>
              <a:t>6 </a:t>
            </a:r>
            <a:r>
              <a:rPr lang="en-US" dirty="0" err="1"/>
              <a:t>päivä</a:t>
            </a:r>
            <a:r>
              <a:rPr lang="en-US" dirty="0"/>
              <a:t> </a:t>
            </a:r>
            <a:r>
              <a:rPr lang="en-US" dirty="0" err="1"/>
              <a:t>lepo</a:t>
            </a:r>
            <a:r>
              <a:rPr lang="en-US" dirty="0"/>
              <a:t> </a:t>
            </a:r>
          </a:p>
          <a:p>
            <a:r>
              <a:rPr lang="en-US" dirty="0"/>
              <a:t>7 </a:t>
            </a:r>
            <a:r>
              <a:rPr lang="en-US" dirty="0" err="1"/>
              <a:t>päivä</a:t>
            </a:r>
            <a:r>
              <a:rPr lang="en-US" dirty="0"/>
              <a:t> </a:t>
            </a:r>
            <a:r>
              <a:rPr lang="en-US" dirty="0" err="1"/>
              <a:t>kova</a:t>
            </a:r>
            <a:r>
              <a:rPr lang="en-US" dirty="0"/>
              <a:t> </a:t>
            </a:r>
            <a:r>
              <a:rPr lang="en-US" dirty="0" err="1"/>
              <a:t>harjoitus</a:t>
            </a:r>
            <a:r>
              <a:rPr lang="en-US" dirty="0"/>
              <a:t> 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A6285-2860-4D93-B114-0748FA04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369997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F176-AF8C-4A18-8CE7-EE1415F6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 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F25DB-4E19-4332-BB90-262B08D8F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8166F-9070-4C30-B0D5-9DE4EF19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87BA4-2B16-4366-A3EB-83E72D26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635646"/>
            <a:ext cx="6251511" cy="449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16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D8B1-8760-477A-B83C-C2495034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points in high altitude  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EB51A-77E6-46CD-B6C4-DDEA9B631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dirty="0" err="1"/>
              <a:t>Hyvässä</a:t>
            </a:r>
            <a:r>
              <a:rPr lang="en-US" dirty="0"/>
              <a:t> </a:t>
            </a:r>
            <a:r>
              <a:rPr lang="en-US" dirty="0" err="1"/>
              <a:t>kunnossa</a:t>
            </a:r>
            <a:r>
              <a:rPr lang="en-US" dirty="0"/>
              <a:t> </a:t>
            </a:r>
            <a:r>
              <a:rPr lang="en-US" dirty="0" err="1"/>
              <a:t>korkealle</a:t>
            </a:r>
            <a:r>
              <a:rPr lang="en-US" dirty="0"/>
              <a:t> </a:t>
            </a:r>
          </a:p>
          <a:p>
            <a:r>
              <a:rPr lang="en-US" dirty="0" err="1"/>
              <a:t>Pk</a:t>
            </a:r>
            <a:r>
              <a:rPr lang="en-US" dirty="0"/>
              <a:t> </a:t>
            </a:r>
            <a:r>
              <a:rPr lang="en-US" dirty="0" err="1"/>
              <a:t>painotus</a:t>
            </a:r>
            <a:r>
              <a:rPr lang="en-US" dirty="0"/>
              <a:t> ( </a:t>
            </a:r>
            <a:r>
              <a:rPr lang="en-US" dirty="0" err="1"/>
              <a:t>määrä</a:t>
            </a:r>
            <a:r>
              <a:rPr lang="en-US" dirty="0"/>
              <a:t> ) </a:t>
            </a:r>
            <a:r>
              <a:rPr lang="en-US" dirty="0" err="1"/>
              <a:t>hyvät</a:t>
            </a:r>
            <a:r>
              <a:rPr lang="en-US" dirty="0"/>
              <a:t> </a:t>
            </a:r>
            <a:r>
              <a:rPr lang="en-US" dirty="0" err="1"/>
              <a:t>olosuhteet</a:t>
            </a:r>
            <a:r>
              <a:rPr lang="en-US" dirty="0"/>
              <a:t> </a:t>
            </a:r>
          </a:p>
          <a:p>
            <a:r>
              <a:rPr lang="en-US" dirty="0" err="1"/>
              <a:t>Nopeus</a:t>
            </a:r>
            <a:r>
              <a:rPr lang="en-US" dirty="0"/>
              <a:t> / </a:t>
            </a:r>
            <a:r>
              <a:rPr lang="en-US" dirty="0" err="1"/>
              <a:t>määrä</a:t>
            </a:r>
            <a:r>
              <a:rPr lang="en-US" dirty="0"/>
              <a:t> intervalli ..</a:t>
            </a:r>
            <a:r>
              <a:rPr lang="en-US" dirty="0" err="1"/>
              <a:t>lihaksiston</a:t>
            </a:r>
            <a:r>
              <a:rPr lang="en-US" dirty="0"/>
              <a:t> </a:t>
            </a:r>
            <a:r>
              <a:rPr lang="en-US" dirty="0" err="1"/>
              <a:t>tila</a:t>
            </a:r>
            <a:r>
              <a:rPr lang="en-US" dirty="0"/>
              <a:t> .</a:t>
            </a:r>
            <a:r>
              <a:rPr lang="en-US" dirty="0" err="1"/>
              <a:t>suorituskykyisyyden</a:t>
            </a:r>
            <a:r>
              <a:rPr lang="en-US" dirty="0"/>
              <a:t> </a:t>
            </a:r>
            <a:r>
              <a:rPr lang="en-US" dirty="0" err="1"/>
              <a:t>säilyttäminen</a:t>
            </a:r>
            <a:r>
              <a:rPr lang="en-US" dirty="0"/>
              <a:t> </a:t>
            </a:r>
          </a:p>
          <a:p>
            <a:r>
              <a:rPr lang="en-US" dirty="0" err="1"/>
              <a:t>Kovat</a:t>
            </a:r>
            <a:r>
              <a:rPr lang="en-US" dirty="0"/>
              <a:t> </a:t>
            </a:r>
            <a:r>
              <a:rPr lang="en-US" dirty="0" err="1"/>
              <a:t>harjoitukset</a:t>
            </a:r>
            <a:r>
              <a:rPr lang="en-US" dirty="0"/>
              <a:t> </a:t>
            </a:r>
            <a:r>
              <a:rPr lang="en-US" dirty="0" err="1"/>
              <a:t>pitkillä</a:t>
            </a:r>
            <a:r>
              <a:rPr lang="en-US" dirty="0"/>
              <a:t> </a:t>
            </a:r>
            <a:r>
              <a:rPr lang="en-US" dirty="0" err="1"/>
              <a:t>leireillä</a:t>
            </a:r>
            <a:r>
              <a:rPr lang="en-US" dirty="0"/>
              <a:t> </a:t>
            </a:r>
            <a:r>
              <a:rPr lang="en-US" dirty="0" err="1"/>
              <a:t>vk-anakynnys</a:t>
            </a:r>
            <a:r>
              <a:rPr lang="en-US" dirty="0"/>
              <a:t> ( </a:t>
            </a:r>
            <a:r>
              <a:rPr lang="en-US" dirty="0" err="1"/>
              <a:t>palautuu</a:t>
            </a:r>
            <a:r>
              <a:rPr lang="en-US" dirty="0"/>
              <a:t> </a:t>
            </a:r>
            <a:r>
              <a:rPr lang="en-US" dirty="0" err="1"/>
              <a:t>paremmin</a:t>
            </a:r>
            <a:r>
              <a:rPr lang="en-US" dirty="0"/>
              <a:t> ja </a:t>
            </a:r>
            <a:r>
              <a:rPr lang="en-US" dirty="0" err="1"/>
              <a:t>pystyy</a:t>
            </a:r>
            <a:r>
              <a:rPr lang="en-US" dirty="0"/>
              <a:t> </a:t>
            </a:r>
            <a:r>
              <a:rPr lang="en-US" dirty="0" err="1"/>
              <a:t>harjoittelmaan</a:t>
            </a:r>
            <a:r>
              <a:rPr lang="en-US" dirty="0"/>
              <a:t> </a:t>
            </a:r>
            <a:r>
              <a:rPr lang="en-US" dirty="0" err="1"/>
              <a:t>koko</a:t>
            </a:r>
            <a:r>
              <a:rPr lang="en-US" dirty="0"/>
              <a:t> </a:t>
            </a:r>
            <a:r>
              <a:rPr lang="en-US" dirty="0" err="1"/>
              <a:t>leirin</a:t>
            </a:r>
            <a:r>
              <a:rPr lang="en-US" dirty="0"/>
              <a:t> </a:t>
            </a:r>
            <a:r>
              <a:rPr lang="en-US" dirty="0" err="1"/>
              <a:t>tehokkaammin</a:t>
            </a:r>
            <a:r>
              <a:rPr lang="en-US" dirty="0"/>
              <a:t> </a:t>
            </a:r>
          </a:p>
          <a:p>
            <a:r>
              <a:rPr lang="en-US" dirty="0"/>
              <a:t>TT </a:t>
            </a:r>
            <a:r>
              <a:rPr lang="en-US" dirty="0" err="1"/>
              <a:t>painotus</a:t>
            </a:r>
            <a:r>
              <a:rPr lang="en-US" dirty="0"/>
              <a:t> </a:t>
            </a:r>
            <a:r>
              <a:rPr lang="en-US" dirty="0" err="1"/>
              <a:t>ylävartalolle</a:t>
            </a:r>
            <a:r>
              <a:rPr lang="en-US" dirty="0"/>
              <a:t> ..</a:t>
            </a:r>
            <a:r>
              <a:rPr lang="en-US" dirty="0" err="1"/>
              <a:t>yv</a:t>
            </a:r>
            <a:r>
              <a:rPr lang="en-US" dirty="0"/>
              <a:t> </a:t>
            </a:r>
            <a:r>
              <a:rPr lang="en-US" dirty="0" err="1"/>
              <a:t>palautuu</a:t>
            </a:r>
            <a:r>
              <a:rPr lang="en-US" dirty="0"/>
              <a:t> </a:t>
            </a:r>
            <a:r>
              <a:rPr lang="en-US" dirty="0" err="1"/>
              <a:t>paremmin</a:t>
            </a:r>
            <a:r>
              <a:rPr lang="en-US" dirty="0"/>
              <a:t> 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983E5-DA10-4540-9988-2B805925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651126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Thank you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59" y="1811699"/>
            <a:ext cx="4072481" cy="410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78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fi-FI" dirty="0">
                <a:solidFill>
                  <a:srgbClr val="FF0000"/>
                </a:solidFill>
              </a:rPr>
              <a:t>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fi-FI" altLang="en-US" sz="1600" dirty="0"/>
              <a:t>Ammatti valmentajana 1998 lähtien </a:t>
            </a:r>
          </a:p>
          <a:p>
            <a:pPr lvl="1"/>
            <a:r>
              <a:rPr lang="fi-FI" altLang="en-US" sz="1600" dirty="0"/>
              <a:t>Alue valmentaja ( 1994-98 )</a:t>
            </a:r>
          </a:p>
          <a:p>
            <a:pPr lvl="1"/>
            <a:r>
              <a:rPr lang="fi-FI" altLang="en-US" sz="1600" dirty="0"/>
              <a:t>Kanadan b maajoukkue </a:t>
            </a:r>
          </a:p>
          <a:p>
            <a:pPr lvl="1"/>
            <a:r>
              <a:rPr lang="fi-FI" altLang="en-US" sz="1600" dirty="0"/>
              <a:t>Nuorten maajoukkue</a:t>
            </a:r>
          </a:p>
          <a:p>
            <a:pPr lvl="1"/>
            <a:r>
              <a:rPr lang="fi-FI" altLang="en-US" sz="1600" dirty="0"/>
              <a:t>B maajoukkue </a:t>
            </a:r>
          </a:p>
          <a:p>
            <a:pPr lvl="1"/>
            <a:r>
              <a:rPr lang="fi-FI" altLang="en-US" sz="1600" dirty="0"/>
              <a:t>Ampumahiihdon päävalmentaja</a:t>
            </a:r>
          </a:p>
          <a:p>
            <a:pPr lvl="1"/>
            <a:r>
              <a:rPr lang="fi-FI" altLang="en-US" sz="1600" dirty="0"/>
              <a:t>Henkilökohtainen valmennus 20 vuotta</a:t>
            </a:r>
          </a:p>
          <a:p>
            <a:pPr lvl="2"/>
            <a:r>
              <a:rPr lang="fi-FI" altLang="en-US" sz="1600" dirty="0"/>
              <a:t>Matti Heikkinen / Riitta-Liisa Roponen , Elina Lindgren, Riikka –sarasoja Lilja</a:t>
            </a:r>
          </a:p>
          <a:p>
            <a:r>
              <a:rPr lang="fi-FI" altLang="en-US" sz="1600" dirty="0"/>
              <a:t>Koulutus </a:t>
            </a:r>
          </a:p>
          <a:p>
            <a:pPr lvl="1"/>
            <a:r>
              <a:rPr lang="fi-FI" altLang="en-US" sz="1600" dirty="0"/>
              <a:t>Ammattivalmentaja tutkinto ( gualification of coaching level 4 ) </a:t>
            </a:r>
          </a:p>
          <a:p>
            <a:pPr lvl="1"/>
            <a:r>
              <a:rPr lang="fi-FI" altLang="en-US" sz="1600" dirty="0"/>
              <a:t>Liikuntatieteiden maisteri ( Jyväskylä) ( Master degree of sport Sciences)</a:t>
            </a:r>
          </a:p>
          <a:p>
            <a:pPr lvl="1"/>
            <a:r>
              <a:rPr lang="fi-FI" altLang="en-US" sz="1600" dirty="0"/>
              <a:t>Liikunnanohjaaja ( Vierumäki) ( sport instructor )</a:t>
            </a:r>
          </a:p>
          <a:p>
            <a:pPr marL="0" indent="0">
              <a:buNone/>
            </a:pPr>
            <a:endParaRPr lang="fi-FI" altLang="en-US" sz="1600" dirty="0"/>
          </a:p>
          <a:p>
            <a:r>
              <a:rPr lang="fi-FI" altLang="en-US" sz="1600" dirty="0"/>
              <a:t>Muu valmennukseen vaikuttava kokemus </a:t>
            </a:r>
          </a:p>
          <a:p>
            <a:pPr lvl="1"/>
            <a:r>
              <a:rPr lang="fi-FI" altLang="en-US" sz="1600" dirty="0"/>
              <a:t>Polarilla coaching performance manage 2008-2016 </a:t>
            </a:r>
          </a:p>
          <a:p>
            <a:pPr lvl="1"/>
            <a:r>
              <a:rPr lang="fi-FI" altLang="en-US" sz="1600" dirty="0"/>
              <a:t>( Tennis, Jalkapallo ,Triathlon ja ammattipyöräily ) </a:t>
            </a:r>
          </a:p>
          <a:p>
            <a:pPr marL="457200" lvl="1" indent="0">
              <a:buNone/>
            </a:pPr>
            <a:endParaRPr lang="fi-FI" altLang="en-US" sz="1600" dirty="0"/>
          </a:p>
          <a:p>
            <a:pPr lvl="1"/>
            <a:endParaRPr lang="fi-FI" altLang="en-US" sz="1600" dirty="0"/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17777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My main points in Endurance sport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Peruskestävyys</a:t>
            </a:r>
            <a:r>
              <a:rPr lang="en-US" dirty="0"/>
              <a:t> (</a:t>
            </a:r>
            <a:r>
              <a:rPr lang="en-US" dirty="0" err="1"/>
              <a:t>Rasvaaineenvaihdunta</a:t>
            </a:r>
            <a:r>
              <a:rPr lang="en-US" dirty="0"/>
              <a:t>) </a:t>
            </a:r>
          </a:p>
          <a:p>
            <a:r>
              <a:rPr lang="en-US" dirty="0" err="1"/>
              <a:t>Lihaskestävyys</a:t>
            </a:r>
            <a:r>
              <a:rPr lang="en-US" dirty="0"/>
              <a:t> </a:t>
            </a:r>
          </a:p>
          <a:p>
            <a:r>
              <a:rPr lang="en-US" dirty="0" err="1"/>
              <a:t>Suorituskykyisyys</a:t>
            </a:r>
            <a:endParaRPr lang="en-US" dirty="0"/>
          </a:p>
          <a:p>
            <a:r>
              <a:rPr lang="en-US" dirty="0" err="1"/>
              <a:t>Maksimaalinen</a:t>
            </a:r>
            <a:r>
              <a:rPr lang="en-US" dirty="0"/>
              <a:t> </a:t>
            </a:r>
            <a:r>
              <a:rPr lang="en-US" dirty="0" err="1"/>
              <a:t>aerobinen</a:t>
            </a:r>
            <a:r>
              <a:rPr lang="en-US" dirty="0"/>
              <a:t> </a:t>
            </a:r>
            <a:r>
              <a:rPr lang="en-US" dirty="0" err="1"/>
              <a:t>kapasiteetti</a:t>
            </a:r>
            <a:r>
              <a:rPr lang="en-US" dirty="0"/>
              <a:t> ( </a:t>
            </a:r>
            <a:r>
              <a:rPr lang="en-US" dirty="0" err="1"/>
              <a:t>hapenotto</a:t>
            </a:r>
            <a:r>
              <a:rPr lang="en-US" dirty="0"/>
              <a:t> ) </a:t>
            </a:r>
          </a:p>
          <a:p>
            <a:r>
              <a:rPr lang="en-US" dirty="0" err="1"/>
              <a:t>Lepo</a:t>
            </a:r>
            <a:r>
              <a:rPr lang="en-US" dirty="0"/>
              <a:t> ( </a:t>
            </a:r>
            <a:r>
              <a:rPr lang="en-US" dirty="0" err="1"/>
              <a:t>Rytmittäminen</a:t>
            </a:r>
            <a:r>
              <a:rPr lang="en-US" dirty="0"/>
              <a:t> 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kovempi</a:t>
            </a:r>
            <a:r>
              <a:rPr lang="en-US" dirty="0"/>
              <a:t> </a:t>
            </a:r>
            <a:r>
              <a:rPr lang="en-US" dirty="0" err="1"/>
              <a:t>urheilija</a:t>
            </a:r>
            <a:r>
              <a:rPr lang="en-US" dirty="0"/>
              <a:t> on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/>
              <a:t>hän </a:t>
            </a:r>
            <a:r>
              <a:rPr lang="en-US" dirty="0" err="1"/>
              <a:t>harjoittelee</a:t>
            </a:r>
            <a:r>
              <a:rPr lang="en-US" dirty="0"/>
              <a:t> –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tarkempaa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tärkeämpää</a:t>
            </a:r>
            <a:r>
              <a:rPr lang="en-US" dirty="0"/>
              <a:t> on </a:t>
            </a:r>
            <a:r>
              <a:rPr lang="en-US" dirty="0" err="1"/>
              <a:t>perusasioiden</a:t>
            </a:r>
            <a:r>
              <a:rPr lang="en-US" dirty="0"/>
              <a:t> </a:t>
            </a:r>
            <a:r>
              <a:rPr lang="en-US" dirty="0" err="1"/>
              <a:t>tekeminen</a:t>
            </a:r>
            <a:r>
              <a:rPr lang="en-US" dirty="0"/>
              <a:t> </a:t>
            </a:r>
            <a:r>
              <a:rPr lang="en-US" dirty="0" err="1"/>
              <a:t>oikein</a:t>
            </a:r>
            <a:r>
              <a:rPr lang="en-US" dirty="0"/>
              <a:t> 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264243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Coach= Teacher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fi-FI" sz="1800" dirty="0"/>
              <a:t>Valmentaja= opettaja!!</a:t>
            </a:r>
          </a:p>
          <a:p>
            <a:pPr lvl="1">
              <a:lnSpc>
                <a:spcPct val="90000"/>
              </a:lnSpc>
              <a:defRPr/>
            </a:pPr>
            <a:r>
              <a:rPr lang="fi-FI" sz="1800" dirty="0"/>
              <a:t>Vastuu toteuttamisesta</a:t>
            </a:r>
          </a:p>
          <a:p>
            <a:pPr lvl="1">
              <a:lnSpc>
                <a:spcPct val="90000"/>
              </a:lnSpc>
              <a:defRPr/>
            </a:pPr>
            <a:r>
              <a:rPr lang="fi-FI" sz="1800" dirty="0"/>
              <a:t>Uskalla puuttua ja korjata tekemistä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fi-FI" sz="18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fi-FI" sz="1800" dirty="0"/>
          </a:p>
          <a:p>
            <a:pPr>
              <a:lnSpc>
                <a:spcPct val="90000"/>
              </a:lnSpc>
              <a:defRPr/>
            </a:pPr>
            <a:r>
              <a:rPr lang="fi-FI" sz="1800" dirty="0"/>
              <a:t>Opi/ opeta harjoittelemaan oikein</a:t>
            </a:r>
          </a:p>
          <a:p>
            <a:pPr lvl="1">
              <a:lnSpc>
                <a:spcPct val="90000"/>
              </a:lnSpc>
              <a:defRPr/>
            </a:pPr>
            <a:r>
              <a:rPr lang="fi-FI" sz="1800" dirty="0"/>
              <a:t>Hyödynnä muut lajit: Yleisurheilu, palloilu ja esim voimistelu/ paini</a:t>
            </a:r>
          </a:p>
          <a:p>
            <a:pPr lvl="1">
              <a:lnSpc>
                <a:spcPct val="90000"/>
              </a:lnSpc>
              <a:defRPr/>
            </a:pPr>
            <a:r>
              <a:rPr lang="fi-FI" sz="1800" dirty="0"/>
              <a:t>Ohjattu harjoitus on aina rikkaus!!!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fi-FI" sz="18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fi-FI" sz="1800" dirty="0"/>
          </a:p>
          <a:p>
            <a:pPr>
              <a:lnSpc>
                <a:spcPct val="90000"/>
              </a:lnSpc>
              <a:defRPr/>
            </a:pPr>
            <a:r>
              <a:rPr lang="fi-FI" sz="1800" dirty="0"/>
              <a:t>Harjoiteltavan asian ymmärtäminen motivoi</a:t>
            </a:r>
          </a:p>
          <a:p>
            <a:pPr lvl="1">
              <a:lnSpc>
                <a:spcPct val="90000"/>
              </a:lnSpc>
              <a:defRPr/>
            </a:pPr>
            <a:r>
              <a:rPr lang="fi-FI" sz="1800" dirty="0"/>
              <a:t>On helpompi harjoitella oikein,kun tietää miten pitäisi kehittyä</a:t>
            </a:r>
          </a:p>
          <a:p>
            <a:pPr lvl="1">
              <a:lnSpc>
                <a:spcPct val="90000"/>
              </a:lnSpc>
              <a:defRPr/>
            </a:pPr>
            <a:endParaRPr lang="fi-FI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309133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Sport Analysis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laji</a:t>
            </a:r>
            <a:r>
              <a:rPr lang="en-US" dirty="0"/>
              <a:t> </a:t>
            </a:r>
            <a:r>
              <a:rPr lang="en-US" dirty="0" err="1"/>
              <a:t>vaatii</a:t>
            </a:r>
            <a:r>
              <a:rPr lang="en-US" dirty="0"/>
              <a:t> </a:t>
            </a:r>
            <a:r>
              <a:rPr lang="en-US" dirty="0" err="1"/>
              <a:t>nykyään</a:t>
            </a:r>
            <a:r>
              <a:rPr lang="en-US" dirty="0"/>
              <a:t>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Kilpailumuodot</a:t>
            </a:r>
            <a:r>
              <a:rPr lang="en-US" dirty="0"/>
              <a:t> </a:t>
            </a:r>
          </a:p>
          <a:p>
            <a:r>
              <a:rPr lang="en-US" dirty="0" err="1"/>
              <a:t>Nopeus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Voima</a:t>
            </a:r>
            <a:r>
              <a:rPr lang="en-US" dirty="0"/>
              <a:t> </a:t>
            </a:r>
          </a:p>
          <a:p>
            <a:r>
              <a:rPr lang="en-US" dirty="0" err="1"/>
              <a:t>Latuprofiilit</a:t>
            </a:r>
            <a:r>
              <a:rPr lang="en-US" dirty="0"/>
              <a:t> </a:t>
            </a:r>
          </a:p>
          <a:p>
            <a:r>
              <a:rPr lang="en-US" dirty="0" err="1"/>
              <a:t>Lajitekniikat</a:t>
            </a:r>
            <a:r>
              <a:rPr lang="en-US" dirty="0"/>
              <a:t> (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tarkoittaa</a:t>
            </a:r>
            <a:r>
              <a:rPr lang="en-US" dirty="0"/>
              <a:t>) ..</a:t>
            </a:r>
          </a:p>
          <a:p>
            <a:r>
              <a:rPr lang="en-US" dirty="0" err="1"/>
              <a:t>Mihin</a:t>
            </a:r>
            <a:r>
              <a:rPr lang="en-US" dirty="0"/>
              <a:t> </a:t>
            </a:r>
            <a:r>
              <a:rPr lang="en-US" dirty="0" err="1"/>
              <a:t>laji</a:t>
            </a:r>
            <a:r>
              <a:rPr lang="en-US" dirty="0"/>
              <a:t> on </a:t>
            </a:r>
            <a:r>
              <a:rPr lang="en-US" dirty="0" err="1"/>
              <a:t>menossa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Huomioitava</a:t>
            </a:r>
            <a:r>
              <a:rPr lang="en-US" dirty="0"/>
              <a:t> </a:t>
            </a:r>
            <a:r>
              <a:rPr lang="en-US" dirty="0" err="1"/>
              <a:t>harjoittelussa</a:t>
            </a:r>
            <a:r>
              <a:rPr lang="en-US" dirty="0"/>
              <a:t> 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muuttunut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!</a:t>
            </a:r>
          </a:p>
          <a:p>
            <a:endParaRPr lang="en-US" dirty="0"/>
          </a:p>
          <a:p>
            <a:r>
              <a:rPr lang="en-US" dirty="0" err="1"/>
              <a:t>Ennen</a:t>
            </a:r>
            <a:r>
              <a:rPr lang="en-US" dirty="0"/>
              <a:t> Endurance  ja MVO 2 </a:t>
            </a:r>
            <a:r>
              <a:rPr lang="en-US" dirty="0" err="1"/>
              <a:t>olivat</a:t>
            </a:r>
            <a:r>
              <a:rPr lang="en-US" dirty="0"/>
              <a:t> </a:t>
            </a:r>
            <a:r>
              <a:rPr lang="en-US" dirty="0" err="1"/>
              <a:t>ehdottomasti</a:t>
            </a:r>
            <a:r>
              <a:rPr lang="en-US" dirty="0"/>
              <a:t> </a:t>
            </a:r>
            <a:r>
              <a:rPr lang="en-US" dirty="0" err="1"/>
              <a:t>tärkeimmät</a:t>
            </a:r>
            <a:r>
              <a:rPr lang="en-US" dirty="0"/>
              <a:t> </a:t>
            </a:r>
            <a:r>
              <a:rPr lang="en-US" dirty="0" err="1"/>
              <a:t>tekijät</a:t>
            </a:r>
            <a:r>
              <a:rPr lang="en-US" dirty="0"/>
              <a:t> </a:t>
            </a:r>
            <a:r>
              <a:rPr lang="en-US" dirty="0" err="1"/>
              <a:t>hiihtäjillä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63784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Sport Analysis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Urheilija</a:t>
            </a:r>
            <a:r>
              <a:rPr lang="en-US" dirty="0"/>
              <a:t> </a:t>
            </a:r>
            <a:r>
              <a:rPr lang="en-US" dirty="0" err="1"/>
              <a:t>esimerkit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Hakola</a:t>
            </a:r>
            <a:r>
              <a:rPr lang="en-US" dirty="0"/>
              <a:t> </a:t>
            </a:r>
          </a:p>
          <a:p>
            <a:r>
              <a:rPr lang="en-US" dirty="0" err="1"/>
              <a:t>Heikkinen</a:t>
            </a:r>
            <a:r>
              <a:rPr lang="en-US" dirty="0"/>
              <a:t> </a:t>
            </a:r>
          </a:p>
          <a:p>
            <a:r>
              <a:rPr lang="en-US" dirty="0" err="1"/>
              <a:t>Roponen</a:t>
            </a:r>
            <a:r>
              <a:rPr lang="en-US" dirty="0"/>
              <a:t> </a:t>
            </a:r>
          </a:p>
          <a:p>
            <a:r>
              <a:rPr lang="en-US" dirty="0" err="1"/>
              <a:t>Pärmäkoski</a:t>
            </a:r>
            <a:r>
              <a:rPr lang="en-US" dirty="0"/>
              <a:t> </a:t>
            </a:r>
          </a:p>
          <a:p>
            <a:r>
              <a:rPr lang="en-US" dirty="0" err="1"/>
              <a:t>Iivo</a:t>
            </a:r>
            <a:r>
              <a:rPr lang="en-US" dirty="0"/>
              <a:t> </a:t>
            </a:r>
            <a:r>
              <a:rPr lang="en-US" dirty="0" err="1"/>
              <a:t>Niskanen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Huomioitava</a:t>
            </a:r>
            <a:r>
              <a:rPr lang="en-US" dirty="0"/>
              <a:t> </a:t>
            </a:r>
            <a:r>
              <a:rPr lang="en-US" dirty="0" err="1"/>
              <a:t>harjoittelussa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Endurance ja Max Mvo2 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edelleen</a:t>
            </a:r>
            <a:r>
              <a:rPr lang="en-US" dirty="0"/>
              <a:t> </a:t>
            </a:r>
            <a:r>
              <a:rPr lang="en-US" dirty="0" err="1"/>
              <a:t>tärkeimmät</a:t>
            </a:r>
            <a:r>
              <a:rPr lang="en-US" dirty="0"/>
              <a:t> </a:t>
            </a:r>
            <a:r>
              <a:rPr lang="en-US" dirty="0" err="1"/>
              <a:t>tekijät</a:t>
            </a:r>
            <a:r>
              <a:rPr lang="en-US" dirty="0"/>
              <a:t> </a:t>
            </a:r>
            <a:r>
              <a:rPr lang="en-US" dirty="0" err="1"/>
              <a:t>hiihdossa</a:t>
            </a:r>
            <a:r>
              <a:rPr lang="en-US" dirty="0"/>
              <a:t> ja </a:t>
            </a:r>
            <a:r>
              <a:rPr lang="en-US" dirty="0" err="1"/>
              <a:t>muissa</a:t>
            </a:r>
            <a:r>
              <a:rPr lang="en-US" dirty="0"/>
              <a:t> </a:t>
            </a:r>
            <a:r>
              <a:rPr lang="en-US" dirty="0" err="1"/>
              <a:t>kestävyyslajeissa</a:t>
            </a:r>
            <a:r>
              <a:rPr lang="en-US" dirty="0"/>
              <a:t> </a:t>
            </a:r>
          </a:p>
          <a:p>
            <a:r>
              <a:rPr lang="en-US" dirty="0" err="1">
                <a:solidFill>
                  <a:srgbClr val="FF0000"/>
                </a:solidFill>
              </a:rPr>
              <a:t>Muut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ominaisuudet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kuten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nopeus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voima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ovat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suuremmassa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roolissa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mutta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niillä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vasta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merkitystä</a:t>
            </a:r>
            <a:r>
              <a:rPr lang="en-US" dirty="0">
                <a:solidFill>
                  <a:srgbClr val="FF0000"/>
                </a:solidFill>
              </a:rPr>
              <a:t> kun </a:t>
            </a:r>
            <a:r>
              <a:rPr lang="en-US" dirty="0" err="1">
                <a:solidFill>
                  <a:srgbClr val="FF0000"/>
                </a:solidFill>
              </a:rPr>
              <a:t>perusasiat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ovat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kunnossa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213664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14F6-D1AA-4F30-91EE-0F5EC4B5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Riitta–</a:t>
            </a:r>
            <a:r>
              <a:rPr lang="en-US" dirty="0" err="1"/>
              <a:t>Liisa</a:t>
            </a:r>
            <a:r>
              <a:rPr lang="en-US" dirty="0"/>
              <a:t> Roponen – Matti Heikkinen 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8002C-A7F6-4A5F-A699-9ADC78958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Ritu</a:t>
            </a:r>
            <a:r>
              <a:rPr lang="en-US" dirty="0"/>
              <a:t> 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B5CD8-4AB7-4EE4-9578-24427C15F1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Rasva-aineenvaihdunta</a:t>
            </a:r>
            <a:r>
              <a:rPr lang="en-US" dirty="0"/>
              <a:t> ja </a:t>
            </a:r>
            <a:r>
              <a:rPr lang="en-US" dirty="0" err="1"/>
              <a:t>lihaskuormitus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reagoi</a:t>
            </a:r>
            <a:r>
              <a:rPr lang="en-US" dirty="0"/>
              <a:t> ? </a:t>
            </a:r>
            <a:r>
              <a:rPr lang="en-US" dirty="0" err="1"/>
              <a:t>Miksi</a:t>
            </a:r>
            <a:r>
              <a:rPr lang="en-US" dirty="0"/>
              <a:t> ? </a:t>
            </a:r>
          </a:p>
          <a:p>
            <a:r>
              <a:rPr lang="en-US" dirty="0"/>
              <a:t>100% </a:t>
            </a:r>
            <a:r>
              <a:rPr lang="en-US" dirty="0" err="1"/>
              <a:t>ohjelman</a:t>
            </a:r>
            <a:r>
              <a:rPr lang="en-US" dirty="0"/>
              <a:t> </a:t>
            </a:r>
            <a:r>
              <a:rPr lang="en-US" dirty="0" err="1"/>
              <a:t>seuraaminen</a:t>
            </a:r>
            <a:r>
              <a:rPr lang="en-US" dirty="0"/>
              <a:t> ..</a:t>
            </a:r>
            <a:r>
              <a:rPr lang="en-US" dirty="0" err="1"/>
              <a:t>haaste</a:t>
            </a:r>
            <a:r>
              <a:rPr lang="en-US" dirty="0"/>
              <a:t> ja </a:t>
            </a:r>
            <a:r>
              <a:rPr lang="en-US" dirty="0" err="1"/>
              <a:t>mahdollisuus</a:t>
            </a:r>
            <a:r>
              <a:rPr lang="en-US" dirty="0"/>
              <a:t> </a:t>
            </a:r>
          </a:p>
          <a:p>
            <a:r>
              <a:rPr lang="en-US" dirty="0" err="1"/>
              <a:t>Perustelu</a:t>
            </a:r>
            <a:r>
              <a:rPr lang="en-US" dirty="0"/>
              <a:t> ..</a:t>
            </a:r>
          </a:p>
          <a:p>
            <a:r>
              <a:rPr lang="en-US" dirty="0" err="1"/>
              <a:t>Nauttii</a:t>
            </a:r>
            <a:r>
              <a:rPr lang="en-US" dirty="0"/>
              <a:t> </a:t>
            </a:r>
            <a:r>
              <a:rPr lang="en-US" dirty="0" err="1"/>
              <a:t>harjoittelusta</a:t>
            </a:r>
            <a:r>
              <a:rPr lang="en-US" dirty="0"/>
              <a:t> </a:t>
            </a:r>
          </a:p>
          <a:p>
            <a:r>
              <a:rPr lang="en-US" dirty="0" err="1"/>
              <a:t>Sitoutuminen</a:t>
            </a:r>
            <a:r>
              <a:rPr lang="en-US" dirty="0"/>
              <a:t> 100%</a:t>
            </a:r>
          </a:p>
          <a:p>
            <a:endParaRPr lang="en-US" dirty="0"/>
          </a:p>
          <a:p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EC439-70CC-4E60-96A7-9AD1FEC08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Matti 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25B22-00A6-4940-A865-CE0828EBBEB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Herkkä</a:t>
            </a:r>
            <a:r>
              <a:rPr lang="en-US" dirty="0"/>
              <a:t> </a:t>
            </a:r>
            <a:r>
              <a:rPr lang="en-US" dirty="0" err="1"/>
              <a:t>elimistö</a:t>
            </a:r>
            <a:r>
              <a:rPr lang="en-US" dirty="0"/>
              <a:t> ( </a:t>
            </a:r>
            <a:r>
              <a:rPr lang="en-US" dirty="0" err="1"/>
              <a:t>kestävyys</a:t>
            </a:r>
            <a:r>
              <a:rPr lang="en-US" dirty="0"/>
              <a:t> </a:t>
            </a:r>
            <a:r>
              <a:rPr lang="en-US" dirty="0" err="1"/>
              <a:t>pohja</a:t>
            </a:r>
            <a:r>
              <a:rPr lang="en-US" dirty="0"/>
              <a:t> </a:t>
            </a:r>
            <a:r>
              <a:rPr lang="en-US" dirty="0" err="1"/>
              <a:t>huipputasolla</a:t>
            </a:r>
            <a:r>
              <a:rPr lang="en-US" dirty="0"/>
              <a:t> </a:t>
            </a:r>
            <a:r>
              <a:rPr lang="en-US" dirty="0" err="1"/>
              <a:t>vasta</a:t>
            </a:r>
            <a:r>
              <a:rPr lang="en-US" dirty="0"/>
              <a:t> 2014 </a:t>
            </a:r>
            <a:r>
              <a:rPr lang="en-US" dirty="0" err="1"/>
              <a:t>eteenpäin</a:t>
            </a:r>
            <a:r>
              <a:rPr lang="en-US" dirty="0"/>
              <a:t> 30 v ) </a:t>
            </a:r>
          </a:p>
          <a:p>
            <a:r>
              <a:rPr lang="en-US" dirty="0" err="1"/>
              <a:t>Harjoitteli</a:t>
            </a:r>
            <a:r>
              <a:rPr lang="en-US" dirty="0"/>
              <a:t> 150-200h </a:t>
            </a:r>
            <a:r>
              <a:rPr lang="en-US" dirty="0" err="1"/>
              <a:t>vähemmän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Ritu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Harjoitustausta</a:t>
            </a:r>
            <a:r>
              <a:rPr lang="en-US" dirty="0"/>
              <a:t> </a:t>
            </a:r>
            <a:r>
              <a:rPr lang="en-US" dirty="0" err="1"/>
              <a:t>nuorena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Petrhe</a:t>
            </a:r>
            <a:r>
              <a:rPr lang="en-US" dirty="0"/>
              <a:t> ( 3 </a:t>
            </a:r>
            <a:r>
              <a:rPr lang="en-US" dirty="0" err="1"/>
              <a:t>lasta</a:t>
            </a:r>
            <a:r>
              <a:rPr lang="en-US" dirty="0"/>
              <a:t> )</a:t>
            </a:r>
          </a:p>
          <a:p>
            <a:r>
              <a:rPr lang="en-US" dirty="0" err="1"/>
              <a:t>Hiihto</a:t>
            </a:r>
            <a:r>
              <a:rPr lang="en-US" dirty="0"/>
              <a:t> on </a:t>
            </a:r>
            <a:r>
              <a:rPr lang="en-US" dirty="0" err="1"/>
              <a:t>työ</a:t>
            </a:r>
            <a:r>
              <a:rPr lang="en-US" dirty="0"/>
              <a:t> ..</a:t>
            </a:r>
            <a:r>
              <a:rPr lang="en-US" dirty="0" err="1"/>
              <a:t>tekee</a:t>
            </a:r>
            <a:r>
              <a:rPr lang="en-US" dirty="0"/>
              <a:t> vain </a:t>
            </a:r>
            <a:r>
              <a:rPr lang="en-US" dirty="0" err="1"/>
              <a:t>menestymisen</a:t>
            </a:r>
            <a:r>
              <a:rPr lang="en-US" dirty="0"/>
              <a:t> </a:t>
            </a:r>
            <a:r>
              <a:rPr lang="en-US" dirty="0" err="1"/>
              <a:t>vuoksi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2A8F50-4E33-4E56-92AE-EAC5E0C5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37511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D183-6F9E-4514-981D-2D3BFBC4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Balanssi</a:t>
            </a:r>
            <a:r>
              <a:rPr lang="en-US" dirty="0"/>
              <a:t> / Professional sport/ Results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5C4-ECA9-41DA-A1CB-80E06805F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Harjoittelu</a:t>
            </a:r>
            <a:r>
              <a:rPr lang="en-US" dirty="0"/>
              <a:t> </a:t>
            </a:r>
          </a:p>
          <a:p>
            <a:r>
              <a:rPr lang="en-US" dirty="0" err="1"/>
              <a:t>Olosuhteet</a:t>
            </a:r>
            <a:r>
              <a:rPr lang="en-US" dirty="0"/>
              <a:t> </a:t>
            </a:r>
          </a:p>
          <a:p>
            <a:r>
              <a:rPr lang="en-US" dirty="0" err="1"/>
              <a:t>Perhe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Lapset</a:t>
            </a:r>
            <a:r>
              <a:rPr lang="en-US" dirty="0"/>
              <a:t> “</a:t>
            </a:r>
          </a:p>
          <a:p>
            <a:r>
              <a:rPr lang="en-US" dirty="0" err="1"/>
              <a:t>Ystävät</a:t>
            </a:r>
            <a:r>
              <a:rPr lang="en-US" dirty="0"/>
              <a:t> </a:t>
            </a:r>
          </a:p>
          <a:p>
            <a:r>
              <a:rPr lang="en-US" dirty="0" err="1"/>
              <a:t>Tiimi</a:t>
            </a:r>
            <a:r>
              <a:rPr lang="en-US" dirty="0"/>
              <a:t> ( </a:t>
            </a:r>
            <a:r>
              <a:rPr lang="en-US" dirty="0" err="1"/>
              <a:t>valmentaja</a:t>
            </a:r>
            <a:r>
              <a:rPr lang="en-US" dirty="0"/>
              <a:t>, </a:t>
            </a:r>
            <a:r>
              <a:rPr lang="en-US" dirty="0" err="1"/>
              <a:t>hieroja</a:t>
            </a:r>
            <a:r>
              <a:rPr lang="en-US" dirty="0"/>
              <a:t> ,</a:t>
            </a:r>
            <a:r>
              <a:rPr lang="en-US" dirty="0" err="1"/>
              <a:t>lääkäri,maajoukkue,työkollekat</a:t>
            </a:r>
            <a:r>
              <a:rPr lang="en-US" dirty="0"/>
              <a:t> )</a:t>
            </a:r>
          </a:p>
          <a:p>
            <a:r>
              <a:rPr lang="en-US" dirty="0" err="1"/>
              <a:t>Talous</a:t>
            </a:r>
            <a:r>
              <a:rPr lang="en-US" dirty="0"/>
              <a:t> ..(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olla </a:t>
            </a:r>
            <a:r>
              <a:rPr lang="en-US" dirty="0" err="1"/>
              <a:t>painolasti</a:t>
            </a:r>
            <a:r>
              <a:rPr lang="en-US" dirty="0"/>
              <a:t> ) 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270E3-17CD-46E4-9B8D-67E39121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Kestävyysvalmentaja - kestävyysharjoittelun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184112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19115</TotalTime>
  <Words>919</Words>
  <Application>Microsoft Office PowerPoint</Application>
  <PresentationFormat>On-screen Show (4:3)</PresentationFormat>
  <Paragraphs>200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Office-teema</vt:lpstr>
      <vt:lpstr>Coaching  </vt:lpstr>
      <vt:lpstr>Family  </vt:lpstr>
      <vt:lpstr>Background</vt:lpstr>
      <vt:lpstr>My main points in Endurance sport  </vt:lpstr>
      <vt:lpstr>Coach= Teacher </vt:lpstr>
      <vt:lpstr>Sport Analysis </vt:lpstr>
      <vt:lpstr>Sport Analysis </vt:lpstr>
      <vt:lpstr>Riitta–Liisa Roponen – Matti Heikkinen </vt:lpstr>
      <vt:lpstr>Balanssi / Professional sport/ Results</vt:lpstr>
      <vt:lpstr>Riitta-Liisan Camp Plan  2009-2010</vt:lpstr>
      <vt:lpstr>Riitta-Liisa 2018-2019</vt:lpstr>
      <vt:lpstr>Basic endurance (!!) </vt:lpstr>
      <vt:lpstr>Strength Endurance  </vt:lpstr>
      <vt:lpstr>Speed Enrurance</vt:lpstr>
      <vt:lpstr>Hard endurance  </vt:lpstr>
      <vt:lpstr>Strength Endurance  / TT</vt:lpstr>
      <vt:lpstr>Other trainings </vt:lpstr>
      <vt:lpstr>Sykemittarin hyödyntäminen harjoittelussa</vt:lpstr>
      <vt:lpstr>High Altitude training  </vt:lpstr>
      <vt:lpstr>Main points in high altitude  </vt:lpstr>
      <vt:lpstr>Thank you  </vt:lpstr>
    </vt:vector>
  </TitlesOfParts>
  <Company>Aimfit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Lasse Seppänen</dc:creator>
  <cp:lastModifiedBy>Ext-Toni Roponen</cp:lastModifiedBy>
  <cp:revision>27</cp:revision>
  <dcterms:created xsi:type="dcterms:W3CDTF">2017-12-20T08:43:18Z</dcterms:created>
  <dcterms:modified xsi:type="dcterms:W3CDTF">2019-06-08T07:40:21Z</dcterms:modified>
</cp:coreProperties>
</file>